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9" r:id="rId5"/>
    <p:sldId id="368" r:id="rId6"/>
    <p:sldId id="369" r:id="rId7"/>
    <p:sldId id="371" r:id="rId8"/>
    <p:sldId id="370" r:id="rId9"/>
    <p:sldId id="372" r:id="rId10"/>
    <p:sldId id="373" r:id="rId11"/>
    <p:sldId id="358" r:id="rId12"/>
    <p:sldId id="359" r:id="rId13"/>
    <p:sldId id="360" r:id="rId14"/>
    <p:sldId id="362" r:id="rId15"/>
    <p:sldId id="363" r:id="rId16"/>
    <p:sldId id="364" r:id="rId17"/>
    <p:sldId id="365" r:id="rId18"/>
    <p:sldId id="349" r:id="rId19"/>
    <p:sldId id="367" r:id="rId20"/>
    <p:sldId id="3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B36261-597E-F243-9261-34BD0776AA89}" name="PAC" initials="P" userId="PAC" providerId="None"/>
  <p188:author id="{1421E297-C071-04A9-4F9B-135242A93935}" name="Mia Briggs" initials="MB" userId="S::mia.briggs@publicaffairsco.com::acb90745-d11e-4da8-ac9f-c995c09044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74C"/>
    <a:srgbClr val="545454"/>
    <a:srgbClr val="1F497D"/>
    <a:srgbClr val="E4003B"/>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Jacobs" userId="42164414-1c36-4e51-b303-fc344c549145" providerId="ADAL" clId="{5474E40A-5945-473E-96B0-02CEF555B553}"/>
    <pc:docChg chg="undo custSel delSld modSld">
      <pc:chgData name="Ed Jacobs" userId="42164414-1c36-4e51-b303-fc344c549145" providerId="ADAL" clId="{5474E40A-5945-473E-96B0-02CEF555B553}" dt="2024-03-13T15:07:54.321" v="2676" actId="5793"/>
      <pc:docMkLst>
        <pc:docMk/>
      </pc:docMkLst>
      <pc:sldChg chg="modSp mod">
        <pc:chgData name="Ed Jacobs" userId="42164414-1c36-4e51-b303-fc344c549145" providerId="ADAL" clId="{5474E40A-5945-473E-96B0-02CEF555B553}" dt="2024-03-13T13:30:50.884" v="77" actId="20577"/>
        <pc:sldMkLst>
          <pc:docMk/>
          <pc:sldMk cId="0" sldId="259"/>
        </pc:sldMkLst>
        <pc:spChg chg="mod">
          <ac:chgData name="Ed Jacobs" userId="42164414-1c36-4e51-b303-fc344c549145" providerId="ADAL" clId="{5474E40A-5945-473E-96B0-02CEF555B553}" dt="2024-03-13T13:30:50.884" v="77" actId="20577"/>
          <ac:spMkLst>
            <pc:docMk/>
            <pc:sldMk cId="0" sldId="259"/>
            <ac:spMk id="3" creationId="{00000000-0000-0000-0000-000000000000}"/>
          </ac:spMkLst>
        </pc:spChg>
      </pc:sldChg>
      <pc:sldChg chg="del">
        <pc:chgData name="Ed Jacobs" userId="42164414-1c36-4e51-b303-fc344c549145" providerId="ADAL" clId="{5474E40A-5945-473E-96B0-02CEF555B553}" dt="2024-03-13T15:06:11.601" v="2520" actId="47"/>
        <pc:sldMkLst>
          <pc:docMk/>
          <pc:sldMk cId="2785561942" sldId="354"/>
        </pc:sldMkLst>
      </pc:sldChg>
      <pc:sldChg chg="modSp mod">
        <pc:chgData name="Ed Jacobs" userId="42164414-1c36-4e51-b303-fc344c549145" providerId="ADAL" clId="{5474E40A-5945-473E-96B0-02CEF555B553}" dt="2024-03-13T15:07:54.321" v="2676" actId="5793"/>
        <pc:sldMkLst>
          <pc:docMk/>
          <pc:sldMk cId="3425178106" sldId="362"/>
        </pc:sldMkLst>
        <pc:spChg chg="mod">
          <ac:chgData name="Ed Jacobs" userId="42164414-1c36-4e51-b303-fc344c549145" providerId="ADAL" clId="{5474E40A-5945-473E-96B0-02CEF555B553}" dt="2024-03-13T15:07:54.321" v="2676" actId="5793"/>
          <ac:spMkLst>
            <pc:docMk/>
            <pc:sldMk cId="3425178106" sldId="362"/>
            <ac:spMk id="7" creationId="{9001312B-7655-9E2E-B87C-F0BB8B5C51A2}"/>
          </ac:spMkLst>
        </pc:spChg>
      </pc:sldChg>
      <pc:sldChg chg="modSp mod">
        <pc:chgData name="Ed Jacobs" userId="42164414-1c36-4e51-b303-fc344c549145" providerId="ADAL" clId="{5474E40A-5945-473E-96B0-02CEF555B553}" dt="2024-03-13T15:07:14.655" v="2646" actId="255"/>
        <pc:sldMkLst>
          <pc:docMk/>
          <pc:sldMk cId="3794748412" sldId="363"/>
        </pc:sldMkLst>
        <pc:spChg chg="mod">
          <ac:chgData name="Ed Jacobs" userId="42164414-1c36-4e51-b303-fc344c549145" providerId="ADAL" clId="{5474E40A-5945-473E-96B0-02CEF555B553}" dt="2024-03-13T15:07:14.655" v="2646" actId="255"/>
          <ac:spMkLst>
            <pc:docMk/>
            <pc:sldMk cId="3794748412" sldId="363"/>
            <ac:spMk id="7" creationId="{88C97D9C-CD59-7ABF-C330-E9BDD69F21D7}"/>
          </ac:spMkLst>
        </pc:spChg>
      </pc:sldChg>
      <pc:sldChg chg="modSp mod">
        <pc:chgData name="Ed Jacobs" userId="42164414-1c36-4e51-b303-fc344c549145" providerId="ADAL" clId="{5474E40A-5945-473E-96B0-02CEF555B553}" dt="2024-03-13T15:06:58.912" v="2645" actId="20577"/>
        <pc:sldMkLst>
          <pc:docMk/>
          <pc:sldMk cId="2476252216" sldId="367"/>
        </pc:sldMkLst>
        <pc:spChg chg="mod">
          <ac:chgData name="Ed Jacobs" userId="42164414-1c36-4e51-b303-fc344c549145" providerId="ADAL" clId="{5474E40A-5945-473E-96B0-02CEF555B553}" dt="2024-03-13T15:06:08.793" v="2519" actId="20577"/>
          <ac:spMkLst>
            <pc:docMk/>
            <pc:sldMk cId="2476252216" sldId="367"/>
            <ac:spMk id="4" creationId="{B86ECA74-B235-7D82-8767-1C17A28E0CBB}"/>
          </ac:spMkLst>
        </pc:spChg>
        <pc:spChg chg="mod">
          <ac:chgData name="Ed Jacobs" userId="42164414-1c36-4e51-b303-fc344c549145" providerId="ADAL" clId="{5474E40A-5945-473E-96B0-02CEF555B553}" dt="2024-03-13T15:06:58.912" v="2645" actId="20577"/>
          <ac:spMkLst>
            <pc:docMk/>
            <pc:sldMk cId="2476252216" sldId="367"/>
            <ac:spMk id="11" creationId="{4182DA9D-7474-CEB3-0732-4E0E3833CD18}"/>
          </ac:spMkLst>
        </pc:spChg>
      </pc:sldChg>
      <pc:sldChg chg="addSp delSp modSp mod">
        <pc:chgData name="Ed Jacobs" userId="42164414-1c36-4e51-b303-fc344c549145" providerId="ADAL" clId="{5474E40A-5945-473E-96B0-02CEF555B553}" dt="2024-03-13T13:41:07.249" v="392" actId="313"/>
        <pc:sldMkLst>
          <pc:docMk/>
          <pc:sldMk cId="3248999152" sldId="368"/>
        </pc:sldMkLst>
        <pc:spChg chg="mod">
          <ac:chgData name="Ed Jacobs" userId="42164414-1c36-4e51-b303-fc344c549145" providerId="ADAL" clId="{5474E40A-5945-473E-96B0-02CEF555B553}" dt="2024-03-13T13:34:36.604" v="126" actId="14100"/>
          <ac:spMkLst>
            <pc:docMk/>
            <pc:sldMk cId="3248999152" sldId="368"/>
            <ac:spMk id="4" creationId="{0D3B6832-5E0B-AEA6-7972-80BFCA285E9C}"/>
          </ac:spMkLst>
        </pc:spChg>
        <pc:spChg chg="add del">
          <ac:chgData name="Ed Jacobs" userId="42164414-1c36-4e51-b303-fc344c549145" providerId="ADAL" clId="{5474E40A-5945-473E-96B0-02CEF555B553}" dt="2024-03-13T13:35:54.494" v="136" actId="22"/>
          <ac:spMkLst>
            <pc:docMk/>
            <pc:sldMk cId="3248999152" sldId="368"/>
            <ac:spMk id="6" creationId="{5A130C2E-5100-1F17-CBB7-7C8CD4A9ED6D}"/>
          </ac:spMkLst>
        </pc:spChg>
        <pc:spChg chg="add del mod">
          <ac:chgData name="Ed Jacobs" userId="42164414-1c36-4e51-b303-fc344c549145" providerId="ADAL" clId="{5474E40A-5945-473E-96B0-02CEF555B553}" dt="2024-03-13T13:41:07.249" v="392" actId="313"/>
          <ac:spMkLst>
            <pc:docMk/>
            <pc:sldMk cId="3248999152" sldId="368"/>
            <ac:spMk id="11" creationId="{2C15D779-BD30-8349-F1A2-B8998913D75C}"/>
          </ac:spMkLst>
        </pc:spChg>
      </pc:sldChg>
      <pc:sldChg chg="modSp mod">
        <pc:chgData name="Ed Jacobs" userId="42164414-1c36-4e51-b303-fc344c549145" providerId="ADAL" clId="{5474E40A-5945-473E-96B0-02CEF555B553}" dt="2024-03-13T13:50:10.226" v="985" actId="20577"/>
        <pc:sldMkLst>
          <pc:docMk/>
          <pc:sldMk cId="4019760514" sldId="369"/>
        </pc:sldMkLst>
        <pc:spChg chg="mod">
          <ac:chgData name="Ed Jacobs" userId="42164414-1c36-4e51-b303-fc344c549145" providerId="ADAL" clId="{5474E40A-5945-473E-96B0-02CEF555B553}" dt="2024-03-13T13:46:38.532" v="740" actId="20577"/>
          <ac:spMkLst>
            <pc:docMk/>
            <pc:sldMk cId="4019760514" sldId="369"/>
            <ac:spMk id="4" creationId="{0D3B6832-5E0B-AEA6-7972-80BFCA285E9C}"/>
          </ac:spMkLst>
        </pc:spChg>
        <pc:spChg chg="mod">
          <ac:chgData name="Ed Jacobs" userId="42164414-1c36-4e51-b303-fc344c549145" providerId="ADAL" clId="{5474E40A-5945-473E-96B0-02CEF555B553}" dt="2024-03-13T13:50:10.226" v="985" actId="20577"/>
          <ac:spMkLst>
            <pc:docMk/>
            <pc:sldMk cId="4019760514" sldId="369"/>
            <ac:spMk id="11" creationId="{2C15D779-BD30-8349-F1A2-B8998913D75C}"/>
          </ac:spMkLst>
        </pc:spChg>
      </pc:sldChg>
      <pc:sldChg chg="modSp mod">
        <pc:chgData name="Ed Jacobs" userId="42164414-1c36-4e51-b303-fc344c549145" providerId="ADAL" clId="{5474E40A-5945-473E-96B0-02CEF555B553}" dt="2024-03-13T14:49:10.017" v="1745" actId="20577"/>
        <pc:sldMkLst>
          <pc:docMk/>
          <pc:sldMk cId="365914364" sldId="370"/>
        </pc:sldMkLst>
        <pc:spChg chg="mod">
          <ac:chgData name="Ed Jacobs" userId="42164414-1c36-4e51-b303-fc344c549145" providerId="ADAL" clId="{5474E40A-5945-473E-96B0-02CEF555B553}" dt="2024-03-13T13:46:55.235" v="774" actId="20577"/>
          <ac:spMkLst>
            <pc:docMk/>
            <pc:sldMk cId="365914364" sldId="370"/>
            <ac:spMk id="4" creationId="{0D3B6832-5E0B-AEA6-7972-80BFCA285E9C}"/>
          </ac:spMkLst>
        </pc:spChg>
        <pc:spChg chg="mod">
          <ac:chgData name="Ed Jacobs" userId="42164414-1c36-4e51-b303-fc344c549145" providerId="ADAL" clId="{5474E40A-5945-473E-96B0-02CEF555B553}" dt="2024-03-13T14:49:10.017" v="1745" actId="20577"/>
          <ac:spMkLst>
            <pc:docMk/>
            <pc:sldMk cId="365914364" sldId="370"/>
            <ac:spMk id="11" creationId="{2C15D779-BD30-8349-F1A2-B8998913D75C}"/>
          </ac:spMkLst>
        </pc:spChg>
      </pc:sldChg>
      <pc:sldChg chg="modSp mod">
        <pc:chgData name="Ed Jacobs" userId="42164414-1c36-4e51-b303-fc344c549145" providerId="ADAL" clId="{5474E40A-5945-473E-96B0-02CEF555B553}" dt="2024-03-13T13:55:49.587" v="1363" actId="20577"/>
        <pc:sldMkLst>
          <pc:docMk/>
          <pc:sldMk cId="273279056" sldId="371"/>
        </pc:sldMkLst>
        <pc:spChg chg="mod">
          <ac:chgData name="Ed Jacobs" userId="42164414-1c36-4e51-b303-fc344c549145" providerId="ADAL" clId="{5474E40A-5945-473E-96B0-02CEF555B553}" dt="2024-03-13T13:55:49.587" v="1363" actId="20577"/>
          <ac:spMkLst>
            <pc:docMk/>
            <pc:sldMk cId="273279056" sldId="371"/>
            <ac:spMk id="4" creationId="{0D3B6832-5E0B-AEA6-7972-80BFCA285E9C}"/>
          </ac:spMkLst>
        </pc:spChg>
        <pc:spChg chg="mod">
          <ac:chgData name="Ed Jacobs" userId="42164414-1c36-4e51-b303-fc344c549145" providerId="ADAL" clId="{5474E40A-5945-473E-96B0-02CEF555B553}" dt="2024-03-13T13:55:17.604" v="1330" actId="5793"/>
          <ac:spMkLst>
            <pc:docMk/>
            <pc:sldMk cId="273279056" sldId="371"/>
            <ac:spMk id="11" creationId="{2C15D779-BD30-8349-F1A2-B8998913D75C}"/>
          </ac:spMkLst>
        </pc:spChg>
      </pc:sldChg>
      <pc:sldChg chg="modSp mod">
        <pc:chgData name="Ed Jacobs" userId="42164414-1c36-4e51-b303-fc344c549145" providerId="ADAL" clId="{5474E40A-5945-473E-96B0-02CEF555B553}" dt="2024-03-13T14:58:47.218" v="2347" actId="5793"/>
        <pc:sldMkLst>
          <pc:docMk/>
          <pc:sldMk cId="235236398" sldId="372"/>
        </pc:sldMkLst>
        <pc:spChg chg="mod">
          <ac:chgData name="Ed Jacobs" userId="42164414-1c36-4e51-b303-fc344c549145" providerId="ADAL" clId="{5474E40A-5945-473E-96B0-02CEF555B553}" dt="2024-03-13T14:49:39.628" v="1802" actId="313"/>
          <ac:spMkLst>
            <pc:docMk/>
            <pc:sldMk cId="235236398" sldId="372"/>
            <ac:spMk id="4" creationId="{0D3B6832-5E0B-AEA6-7972-80BFCA285E9C}"/>
          </ac:spMkLst>
        </pc:spChg>
        <pc:spChg chg="mod">
          <ac:chgData name="Ed Jacobs" userId="42164414-1c36-4e51-b303-fc344c549145" providerId="ADAL" clId="{5474E40A-5945-473E-96B0-02CEF555B553}" dt="2024-03-13T14:58:47.218" v="2347" actId="5793"/>
          <ac:spMkLst>
            <pc:docMk/>
            <pc:sldMk cId="235236398" sldId="372"/>
            <ac:spMk id="11" creationId="{2C15D779-BD30-8349-F1A2-B8998913D75C}"/>
          </ac:spMkLst>
        </pc:spChg>
      </pc:sldChg>
      <pc:sldChg chg="delSp modSp mod">
        <pc:chgData name="Ed Jacobs" userId="42164414-1c36-4e51-b303-fc344c549145" providerId="ADAL" clId="{5474E40A-5945-473E-96B0-02CEF555B553}" dt="2024-03-13T15:03:48.644" v="2400"/>
        <pc:sldMkLst>
          <pc:docMk/>
          <pc:sldMk cId="3049836974" sldId="373"/>
        </pc:sldMkLst>
        <pc:spChg chg="del mod">
          <ac:chgData name="Ed Jacobs" userId="42164414-1c36-4e51-b303-fc344c549145" providerId="ADAL" clId="{5474E40A-5945-473E-96B0-02CEF555B553}" dt="2024-03-13T15:03:48.644" v="2400"/>
          <ac:spMkLst>
            <pc:docMk/>
            <pc:sldMk cId="3049836974" sldId="373"/>
            <ac:spMk id="4" creationId="{0D3B6832-5E0B-AEA6-7972-80BFCA285E9C}"/>
          </ac:spMkLst>
        </pc:spChg>
        <pc:spChg chg="mod">
          <ac:chgData name="Ed Jacobs" userId="42164414-1c36-4e51-b303-fc344c549145" providerId="ADAL" clId="{5474E40A-5945-473E-96B0-02CEF555B553}" dt="2024-03-13T15:03:47.580" v="2398" actId="255"/>
          <ac:spMkLst>
            <pc:docMk/>
            <pc:sldMk cId="3049836974" sldId="373"/>
            <ac:spMk id="11" creationId="{2C15D779-BD30-8349-F1A2-B8998913D75C}"/>
          </ac:spMkLst>
        </pc:spChg>
      </pc:sldChg>
    </pc:docChg>
  </pc:docChgLst>
  <pc:docChgLst>
    <pc:chgData name="Ed Jacobs" userId="42164414-1c36-4e51-b303-fc344c549145" providerId="ADAL" clId="{2C41AF43-BBF5-4F44-A138-93A5DD805B91}"/>
    <pc:docChg chg="undo custSel delSld modSld">
      <pc:chgData name="Ed Jacobs" userId="42164414-1c36-4e51-b303-fc344c549145" providerId="ADAL" clId="{2C41AF43-BBF5-4F44-A138-93A5DD805B91}" dt="2024-03-12T11:30:05.386" v="2484" actId="2696"/>
      <pc:docMkLst>
        <pc:docMk/>
      </pc:docMkLst>
      <pc:sldChg chg="modSp mod">
        <pc:chgData name="Ed Jacobs" userId="42164414-1c36-4e51-b303-fc344c549145" providerId="ADAL" clId="{2C41AF43-BBF5-4F44-A138-93A5DD805B91}" dt="2024-03-12T08:55:53.995" v="42" actId="20577"/>
        <pc:sldMkLst>
          <pc:docMk/>
          <pc:sldMk cId="0" sldId="259"/>
        </pc:sldMkLst>
        <pc:spChg chg="mod">
          <ac:chgData name="Ed Jacobs" userId="42164414-1c36-4e51-b303-fc344c549145" providerId="ADAL" clId="{2C41AF43-BBF5-4F44-A138-93A5DD805B91}" dt="2024-03-12T08:55:53.995" v="42" actId="20577"/>
          <ac:spMkLst>
            <pc:docMk/>
            <pc:sldMk cId="0" sldId="259"/>
            <ac:spMk id="3" creationId="{00000000-0000-0000-0000-000000000000}"/>
          </ac:spMkLst>
        </pc:spChg>
      </pc:sldChg>
      <pc:sldChg chg="del">
        <pc:chgData name="Ed Jacobs" userId="42164414-1c36-4e51-b303-fc344c549145" providerId="ADAL" clId="{2C41AF43-BBF5-4F44-A138-93A5DD805B91}" dt="2024-03-12T08:56:14.364" v="44" actId="47"/>
        <pc:sldMkLst>
          <pc:docMk/>
          <pc:sldMk cId="990945980" sldId="302"/>
        </pc:sldMkLst>
      </pc:sldChg>
      <pc:sldChg chg="del">
        <pc:chgData name="Ed Jacobs" userId="42164414-1c36-4e51-b303-fc344c549145" providerId="ADAL" clId="{2C41AF43-BBF5-4F44-A138-93A5DD805B91}" dt="2024-03-12T08:56:13.691" v="43" actId="47"/>
        <pc:sldMkLst>
          <pc:docMk/>
          <pc:sldMk cId="3496371604" sldId="345"/>
        </pc:sldMkLst>
      </pc:sldChg>
      <pc:sldChg chg="modSp mod">
        <pc:chgData name="Ed Jacobs" userId="42164414-1c36-4e51-b303-fc344c549145" providerId="ADAL" clId="{2C41AF43-BBF5-4F44-A138-93A5DD805B91}" dt="2024-03-12T09:08:04.139" v="404" actId="20577"/>
        <pc:sldMkLst>
          <pc:docMk/>
          <pc:sldMk cId="3779286388" sldId="358"/>
        </pc:sldMkLst>
        <pc:spChg chg="mod">
          <ac:chgData name="Ed Jacobs" userId="42164414-1c36-4e51-b303-fc344c549145" providerId="ADAL" clId="{2C41AF43-BBF5-4F44-A138-93A5DD805B91}" dt="2024-03-12T08:56:48.022" v="69" actId="20577"/>
          <ac:spMkLst>
            <pc:docMk/>
            <pc:sldMk cId="3779286388" sldId="358"/>
            <ac:spMk id="4" creationId="{0D3B6832-5E0B-AEA6-7972-80BFCA285E9C}"/>
          </ac:spMkLst>
        </pc:spChg>
        <pc:spChg chg="mod">
          <ac:chgData name="Ed Jacobs" userId="42164414-1c36-4e51-b303-fc344c549145" providerId="ADAL" clId="{2C41AF43-BBF5-4F44-A138-93A5DD805B91}" dt="2024-03-12T09:08:04.139" v="404" actId="20577"/>
          <ac:spMkLst>
            <pc:docMk/>
            <pc:sldMk cId="3779286388" sldId="358"/>
            <ac:spMk id="11" creationId="{2C15D779-BD30-8349-F1A2-B8998913D75C}"/>
          </ac:spMkLst>
        </pc:spChg>
      </pc:sldChg>
      <pc:sldChg chg="addSp delSp modSp mod">
        <pc:chgData name="Ed Jacobs" userId="42164414-1c36-4e51-b303-fc344c549145" providerId="ADAL" clId="{2C41AF43-BBF5-4F44-A138-93A5DD805B91}" dt="2024-03-12T11:29:19.391" v="2482" actId="313"/>
        <pc:sldMkLst>
          <pc:docMk/>
          <pc:sldMk cId="1634119305" sldId="359"/>
        </pc:sldMkLst>
        <pc:spChg chg="mod">
          <ac:chgData name="Ed Jacobs" userId="42164414-1c36-4e51-b303-fc344c549145" providerId="ADAL" clId="{2C41AF43-BBF5-4F44-A138-93A5DD805B91}" dt="2024-03-12T09:07:43.474" v="400" actId="20577"/>
          <ac:spMkLst>
            <pc:docMk/>
            <pc:sldMk cId="1634119305" sldId="359"/>
            <ac:spMk id="4" creationId="{FECCC615-8F02-189C-6C62-6AA8F513F9AD}"/>
          </ac:spMkLst>
        </pc:spChg>
        <pc:spChg chg="mod">
          <ac:chgData name="Ed Jacobs" userId="42164414-1c36-4e51-b303-fc344c549145" providerId="ADAL" clId="{2C41AF43-BBF5-4F44-A138-93A5DD805B91}" dt="2024-03-12T09:07:46.410" v="401" actId="14100"/>
          <ac:spMkLst>
            <pc:docMk/>
            <pc:sldMk cId="1634119305" sldId="359"/>
            <ac:spMk id="9" creationId="{8F00B556-D56C-B7C7-7489-4C8346EDBCB5}"/>
          </ac:spMkLst>
        </pc:spChg>
        <pc:spChg chg="mod">
          <ac:chgData name="Ed Jacobs" userId="42164414-1c36-4e51-b303-fc344c549145" providerId="ADAL" clId="{2C41AF43-BBF5-4F44-A138-93A5DD805B91}" dt="2024-03-12T11:29:19.391" v="2482" actId="313"/>
          <ac:spMkLst>
            <pc:docMk/>
            <pc:sldMk cId="1634119305" sldId="359"/>
            <ac:spMk id="11" creationId="{5E746E13-9FED-F52C-C1E7-2FCB41786BF4}"/>
          </ac:spMkLst>
        </pc:spChg>
        <pc:picChg chg="add del">
          <ac:chgData name="Ed Jacobs" userId="42164414-1c36-4e51-b303-fc344c549145" providerId="ADAL" clId="{2C41AF43-BBF5-4F44-A138-93A5DD805B91}" dt="2024-03-12T09:02:58.184" v="214" actId="478"/>
          <ac:picMkLst>
            <pc:docMk/>
            <pc:sldMk cId="1634119305" sldId="359"/>
            <ac:picMk id="6" creationId="{4901B54F-86DE-3806-D476-FC2EFAE7AC16}"/>
          </ac:picMkLst>
        </pc:picChg>
        <pc:picChg chg="add del mod">
          <ac:chgData name="Ed Jacobs" userId="42164414-1c36-4e51-b303-fc344c549145" providerId="ADAL" clId="{2C41AF43-BBF5-4F44-A138-93A5DD805B91}" dt="2024-03-12T09:04:26.408" v="222" actId="478"/>
          <ac:picMkLst>
            <pc:docMk/>
            <pc:sldMk cId="1634119305" sldId="359"/>
            <ac:picMk id="8" creationId="{8883F981-4C91-D5B4-94AB-BD650561433A}"/>
          </ac:picMkLst>
        </pc:picChg>
      </pc:sldChg>
      <pc:sldChg chg="addSp delSp modSp mod">
        <pc:chgData name="Ed Jacobs" userId="42164414-1c36-4e51-b303-fc344c549145" providerId="ADAL" clId="{2C41AF43-BBF5-4F44-A138-93A5DD805B91}" dt="2024-03-12T09:23:59.031" v="988" actId="207"/>
        <pc:sldMkLst>
          <pc:docMk/>
          <pc:sldMk cId="154845683" sldId="360"/>
        </pc:sldMkLst>
        <pc:spChg chg="mod">
          <ac:chgData name="Ed Jacobs" userId="42164414-1c36-4e51-b303-fc344c549145" providerId="ADAL" clId="{2C41AF43-BBF5-4F44-A138-93A5DD805B91}" dt="2024-03-12T09:11:50.949" v="563" actId="14100"/>
          <ac:spMkLst>
            <pc:docMk/>
            <pc:sldMk cId="154845683" sldId="360"/>
            <ac:spMk id="4" creationId="{15F72450-E2FC-974F-C3D9-6297B9B784E0}"/>
          </ac:spMkLst>
        </pc:spChg>
        <pc:spChg chg="add del mod">
          <ac:chgData name="Ed Jacobs" userId="42164414-1c36-4e51-b303-fc344c549145" providerId="ADAL" clId="{2C41AF43-BBF5-4F44-A138-93A5DD805B91}" dt="2024-03-12T09:10:36.167" v="560"/>
          <ac:spMkLst>
            <pc:docMk/>
            <pc:sldMk cId="154845683" sldId="360"/>
            <ac:spMk id="5" creationId="{1E49CAA0-642C-AAFF-C9EC-26D6591CC808}"/>
          </ac:spMkLst>
        </pc:spChg>
        <pc:spChg chg="add mod">
          <ac:chgData name="Ed Jacobs" userId="42164414-1c36-4e51-b303-fc344c549145" providerId="ADAL" clId="{2C41AF43-BBF5-4F44-A138-93A5DD805B91}" dt="2024-03-12T09:23:59.031" v="988" actId="207"/>
          <ac:spMkLst>
            <pc:docMk/>
            <pc:sldMk cId="154845683" sldId="360"/>
            <ac:spMk id="7" creationId="{382A3BA8-52A6-16CE-FE80-6D157D5DA657}"/>
          </ac:spMkLst>
        </pc:spChg>
        <pc:spChg chg="mod">
          <ac:chgData name="Ed Jacobs" userId="42164414-1c36-4e51-b303-fc344c549145" providerId="ADAL" clId="{2C41AF43-BBF5-4F44-A138-93A5DD805B91}" dt="2024-03-12T09:11:53.812" v="564" actId="14100"/>
          <ac:spMkLst>
            <pc:docMk/>
            <pc:sldMk cId="154845683" sldId="360"/>
            <ac:spMk id="9" creationId="{D07714D0-EEFE-50F7-DF0E-DCD59177D216}"/>
          </ac:spMkLst>
        </pc:spChg>
        <pc:spChg chg="del mod">
          <ac:chgData name="Ed Jacobs" userId="42164414-1c36-4e51-b303-fc344c549145" providerId="ADAL" clId="{2C41AF43-BBF5-4F44-A138-93A5DD805B91}" dt="2024-03-12T09:09:52.645" v="546" actId="478"/>
          <ac:spMkLst>
            <pc:docMk/>
            <pc:sldMk cId="154845683" sldId="360"/>
            <ac:spMk id="11" creationId="{7C610A9C-3507-34D7-2995-C5B0B3A0B20D}"/>
          </ac:spMkLst>
        </pc:spChg>
        <pc:graphicFrameChg chg="add del mod modGraphic">
          <ac:chgData name="Ed Jacobs" userId="42164414-1c36-4e51-b303-fc344c549145" providerId="ADAL" clId="{2C41AF43-BBF5-4F44-A138-93A5DD805B91}" dt="2024-03-12T09:10:38.022" v="561" actId="478"/>
          <ac:graphicFrameMkLst>
            <pc:docMk/>
            <pc:sldMk cId="154845683" sldId="360"/>
            <ac:graphicFrameMk id="6" creationId="{FABA3368-0C1D-26EE-2059-64F91CEAE6DC}"/>
          </ac:graphicFrameMkLst>
        </pc:graphicFrameChg>
      </pc:sldChg>
      <pc:sldChg chg="modSp del mod">
        <pc:chgData name="Ed Jacobs" userId="42164414-1c36-4e51-b303-fc344c549145" providerId="ADAL" clId="{2C41AF43-BBF5-4F44-A138-93A5DD805B91}" dt="2024-03-12T11:29:38.011" v="2483" actId="2696"/>
        <pc:sldMkLst>
          <pc:docMk/>
          <pc:sldMk cId="1257431676" sldId="361"/>
        </pc:sldMkLst>
        <pc:spChg chg="mod">
          <ac:chgData name="Ed Jacobs" userId="42164414-1c36-4e51-b303-fc344c549145" providerId="ADAL" clId="{2C41AF43-BBF5-4F44-A138-93A5DD805B91}" dt="2024-03-12T09:15:43.591" v="924" actId="20577"/>
          <ac:spMkLst>
            <pc:docMk/>
            <pc:sldMk cId="1257431676" sldId="361"/>
            <ac:spMk id="4" creationId="{F866691D-FE3E-8B31-4815-8E858763B76C}"/>
          </ac:spMkLst>
        </pc:spChg>
        <pc:spChg chg="mod">
          <ac:chgData name="Ed Jacobs" userId="42164414-1c36-4e51-b303-fc344c549145" providerId="ADAL" clId="{2C41AF43-BBF5-4F44-A138-93A5DD805B91}" dt="2024-03-12T09:14:54.198" v="913" actId="14100"/>
          <ac:spMkLst>
            <pc:docMk/>
            <pc:sldMk cId="1257431676" sldId="361"/>
            <ac:spMk id="9" creationId="{C8ABA853-ADC2-5546-AA2D-1C95A2F264D4}"/>
          </ac:spMkLst>
        </pc:spChg>
      </pc:sldChg>
      <pc:sldChg chg="modSp mod">
        <pc:chgData name="Ed Jacobs" userId="42164414-1c36-4e51-b303-fc344c549145" providerId="ADAL" clId="{2C41AF43-BBF5-4F44-A138-93A5DD805B91}" dt="2024-03-12T09:30:53.242" v="1722" actId="20577"/>
        <pc:sldMkLst>
          <pc:docMk/>
          <pc:sldMk cId="3425178106" sldId="362"/>
        </pc:sldMkLst>
        <pc:spChg chg="mod">
          <ac:chgData name="Ed Jacobs" userId="42164414-1c36-4e51-b303-fc344c549145" providerId="ADAL" clId="{2C41AF43-BBF5-4F44-A138-93A5DD805B91}" dt="2024-03-12T09:22:35.195" v="946" actId="14100"/>
          <ac:spMkLst>
            <pc:docMk/>
            <pc:sldMk cId="3425178106" sldId="362"/>
            <ac:spMk id="4" creationId="{2D42DED2-BF17-C399-6110-A2F7D4D6AB6F}"/>
          </ac:spMkLst>
        </pc:spChg>
        <pc:spChg chg="mod">
          <ac:chgData name="Ed Jacobs" userId="42164414-1c36-4e51-b303-fc344c549145" providerId="ADAL" clId="{2C41AF43-BBF5-4F44-A138-93A5DD805B91}" dt="2024-03-12T09:30:53.242" v="1722" actId="20577"/>
          <ac:spMkLst>
            <pc:docMk/>
            <pc:sldMk cId="3425178106" sldId="362"/>
            <ac:spMk id="7" creationId="{9001312B-7655-9E2E-B87C-F0BB8B5C51A2}"/>
          </ac:spMkLst>
        </pc:spChg>
        <pc:spChg chg="mod">
          <ac:chgData name="Ed Jacobs" userId="42164414-1c36-4e51-b303-fc344c549145" providerId="ADAL" clId="{2C41AF43-BBF5-4F44-A138-93A5DD805B91}" dt="2024-03-12T09:22:41.497" v="950" actId="14100"/>
          <ac:spMkLst>
            <pc:docMk/>
            <pc:sldMk cId="3425178106" sldId="362"/>
            <ac:spMk id="9" creationId="{0CDC685E-51D3-E988-389A-1B2AFBC0235C}"/>
          </ac:spMkLst>
        </pc:spChg>
      </pc:sldChg>
      <pc:sldChg chg="modSp mod">
        <pc:chgData name="Ed Jacobs" userId="42164414-1c36-4e51-b303-fc344c549145" providerId="ADAL" clId="{2C41AF43-BBF5-4F44-A138-93A5DD805B91}" dt="2024-03-12T09:37:51.803" v="2414" actId="20577"/>
        <pc:sldMkLst>
          <pc:docMk/>
          <pc:sldMk cId="3794748412" sldId="363"/>
        </pc:sldMkLst>
        <pc:spChg chg="mod">
          <ac:chgData name="Ed Jacobs" userId="42164414-1c36-4e51-b303-fc344c549145" providerId="ADAL" clId="{2C41AF43-BBF5-4F44-A138-93A5DD805B91}" dt="2024-03-12T09:37:51.803" v="2414" actId="20577"/>
          <ac:spMkLst>
            <pc:docMk/>
            <pc:sldMk cId="3794748412" sldId="363"/>
            <ac:spMk id="7" creationId="{88C97D9C-CD59-7ABF-C330-E9BDD69F21D7}"/>
          </ac:spMkLst>
        </pc:spChg>
      </pc:sldChg>
      <pc:sldChg chg="addSp delSp modSp mod">
        <pc:chgData name="Ed Jacobs" userId="42164414-1c36-4e51-b303-fc344c549145" providerId="ADAL" clId="{2C41AF43-BBF5-4F44-A138-93A5DD805B91}" dt="2024-03-12T09:48:35.088" v="2480" actId="1076"/>
        <pc:sldMkLst>
          <pc:docMk/>
          <pc:sldMk cId="1396096106" sldId="364"/>
        </pc:sldMkLst>
        <pc:spChg chg="mod">
          <ac:chgData name="Ed Jacobs" userId="42164414-1c36-4e51-b303-fc344c549145" providerId="ADAL" clId="{2C41AF43-BBF5-4F44-A138-93A5DD805B91}" dt="2024-03-12T09:38:04.585" v="2434" actId="5793"/>
          <ac:spMkLst>
            <pc:docMk/>
            <pc:sldMk cId="1396096106" sldId="364"/>
            <ac:spMk id="4" creationId="{8E0048A7-3AA6-BC53-4E7C-8FA4DF9C7B59}"/>
          </ac:spMkLst>
        </pc:spChg>
        <pc:spChg chg="del">
          <ac:chgData name="Ed Jacobs" userId="42164414-1c36-4e51-b303-fc344c549145" providerId="ADAL" clId="{2C41AF43-BBF5-4F44-A138-93A5DD805B91}" dt="2024-03-12T09:38:07.004" v="2435" actId="478"/>
          <ac:spMkLst>
            <pc:docMk/>
            <pc:sldMk cId="1396096106" sldId="364"/>
            <ac:spMk id="7" creationId="{1331F83A-5F22-8204-1555-6C98EB8DD8FE}"/>
          </ac:spMkLst>
        </pc:spChg>
        <pc:picChg chg="add del mod">
          <ac:chgData name="Ed Jacobs" userId="42164414-1c36-4e51-b303-fc344c549145" providerId="ADAL" clId="{2C41AF43-BBF5-4F44-A138-93A5DD805B91}" dt="2024-03-12T09:44:11.974" v="2442" actId="478"/>
          <ac:picMkLst>
            <pc:docMk/>
            <pc:sldMk cId="1396096106" sldId="364"/>
            <ac:picMk id="6" creationId="{154706EE-B4DA-9DC6-3DA5-51173260CEFA}"/>
          </ac:picMkLst>
        </pc:picChg>
        <pc:picChg chg="add del mod">
          <ac:chgData name="Ed Jacobs" userId="42164414-1c36-4e51-b303-fc344c549145" providerId="ADAL" clId="{2C41AF43-BBF5-4F44-A138-93A5DD805B91}" dt="2024-03-12T09:46:43.296" v="2463" actId="478"/>
          <ac:picMkLst>
            <pc:docMk/>
            <pc:sldMk cId="1396096106" sldId="364"/>
            <ac:picMk id="10" creationId="{08D8E946-0930-D51D-1921-3B11AC834325}"/>
          </ac:picMkLst>
        </pc:picChg>
        <pc:picChg chg="add del mod">
          <ac:chgData name="Ed Jacobs" userId="42164414-1c36-4e51-b303-fc344c549145" providerId="ADAL" clId="{2C41AF43-BBF5-4F44-A138-93A5DD805B91}" dt="2024-03-12T09:46:42.280" v="2461" actId="478"/>
          <ac:picMkLst>
            <pc:docMk/>
            <pc:sldMk cId="1396096106" sldId="364"/>
            <ac:picMk id="12" creationId="{F2DA8ECC-7F34-7359-E8C4-8E9B215FF40B}"/>
          </ac:picMkLst>
        </pc:picChg>
        <pc:picChg chg="add del mod">
          <ac:chgData name="Ed Jacobs" userId="42164414-1c36-4e51-b303-fc344c549145" providerId="ADAL" clId="{2C41AF43-BBF5-4F44-A138-93A5DD805B91}" dt="2024-03-12T09:46:42.834" v="2462" actId="478"/>
          <ac:picMkLst>
            <pc:docMk/>
            <pc:sldMk cId="1396096106" sldId="364"/>
            <ac:picMk id="14" creationId="{AC2E345C-433E-5016-0F5C-7180694F5508}"/>
          </ac:picMkLst>
        </pc:picChg>
        <pc:picChg chg="add mod">
          <ac:chgData name="Ed Jacobs" userId="42164414-1c36-4e51-b303-fc344c549145" providerId="ADAL" clId="{2C41AF43-BBF5-4F44-A138-93A5DD805B91}" dt="2024-03-12T09:46:53.032" v="2468" actId="14100"/>
          <ac:picMkLst>
            <pc:docMk/>
            <pc:sldMk cId="1396096106" sldId="364"/>
            <ac:picMk id="16" creationId="{7370D5C5-9924-8279-0FED-8DE80EC5085A}"/>
          </ac:picMkLst>
        </pc:picChg>
        <pc:picChg chg="add mod">
          <ac:chgData name="Ed Jacobs" userId="42164414-1c36-4e51-b303-fc344c549145" providerId="ADAL" clId="{2C41AF43-BBF5-4F44-A138-93A5DD805B91}" dt="2024-03-12T09:47:41.248" v="2475" actId="14100"/>
          <ac:picMkLst>
            <pc:docMk/>
            <pc:sldMk cId="1396096106" sldId="364"/>
            <ac:picMk id="18" creationId="{FF88D8F9-33C1-B869-5CA7-ABB769B1118C}"/>
          </ac:picMkLst>
        </pc:picChg>
        <pc:picChg chg="add mod">
          <ac:chgData name="Ed Jacobs" userId="42164414-1c36-4e51-b303-fc344c549145" providerId="ADAL" clId="{2C41AF43-BBF5-4F44-A138-93A5DD805B91}" dt="2024-03-12T09:48:35.088" v="2480" actId="1076"/>
          <ac:picMkLst>
            <pc:docMk/>
            <pc:sldMk cId="1396096106" sldId="364"/>
            <ac:picMk id="20" creationId="{67CC155D-AC08-B1CA-FBE2-C498A810DD7F}"/>
          </ac:picMkLst>
        </pc:picChg>
      </pc:sldChg>
      <pc:sldChg chg="del">
        <pc:chgData name="Ed Jacobs" userId="42164414-1c36-4e51-b303-fc344c549145" providerId="ADAL" clId="{2C41AF43-BBF5-4F44-A138-93A5DD805B91}" dt="2024-03-12T11:30:05.386" v="2484" actId="2696"/>
        <pc:sldMkLst>
          <pc:docMk/>
          <pc:sldMk cId="163732814" sldId="366"/>
        </pc:sldMkLst>
      </pc:sldChg>
    </pc:docChg>
  </pc:docChgLst>
  <pc:docChgLst>
    <pc:chgData name="Ed Jacobs" userId="42164414-1c36-4e51-b303-fc344c549145" providerId="ADAL" clId="{8B0CEEA9-77EE-47BB-BE5A-4B9F94BF9825}"/>
    <pc:docChg chg="modSld">
      <pc:chgData name="Ed Jacobs" userId="42164414-1c36-4e51-b303-fc344c549145" providerId="ADAL" clId="{8B0CEEA9-77EE-47BB-BE5A-4B9F94BF9825}" dt="2024-03-15T09:36:01.052" v="30" actId="1076"/>
      <pc:docMkLst>
        <pc:docMk/>
      </pc:docMkLst>
      <pc:sldChg chg="addSp modSp mod">
        <pc:chgData name="Ed Jacobs" userId="42164414-1c36-4e51-b303-fc344c549145" providerId="ADAL" clId="{8B0CEEA9-77EE-47BB-BE5A-4B9F94BF9825}" dt="2024-03-15T09:36:01.052" v="30" actId="1076"/>
        <pc:sldMkLst>
          <pc:docMk/>
          <pc:sldMk cId="1396096106" sldId="364"/>
        </pc:sldMkLst>
        <pc:picChg chg="add mod">
          <ac:chgData name="Ed Jacobs" userId="42164414-1c36-4e51-b303-fc344c549145" providerId="ADAL" clId="{8B0CEEA9-77EE-47BB-BE5A-4B9F94BF9825}" dt="2024-03-15T09:35:52.021" v="29" actId="1076"/>
          <ac:picMkLst>
            <pc:docMk/>
            <pc:sldMk cId="1396096106" sldId="364"/>
            <ac:picMk id="6" creationId="{EA337528-1E1A-BE75-074E-C0F1054BDC3A}"/>
          </ac:picMkLst>
        </pc:picChg>
        <pc:picChg chg="mod">
          <ac:chgData name="Ed Jacobs" userId="42164414-1c36-4e51-b303-fc344c549145" providerId="ADAL" clId="{8B0CEEA9-77EE-47BB-BE5A-4B9F94BF9825}" dt="2024-03-15T09:35:35.387" v="27" actId="1076"/>
          <ac:picMkLst>
            <pc:docMk/>
            <pc:sldMk cId="1396096106" sldId="364"/>
            <ac:picMk id="18" creationId="{FF88D8F9-33C1-B869-5CA7-ABB769B1118C}"/>
          </ac:picMkLst>
        </pc:picChg>
        <pc:picChg chg="mod">
          <ac:chgData name="Ed Jacobs" userId="42164414-1c36-4e51-b303-fc344c549145" providerId="ADAL" clId="{8B0CEEA9-77EE-47BB-BE5A-4B9F94BF9825}" dt="2024-03-15T09:36:01.052" v="30" actId="1076"/>
          <ac:picMkLst>
            <pc:docMk/>
            <pc:sldMk cId="1396096106" sldId="364"/>
            <ac:picMk id="20" creationId="{67CC155D-AC08-B1CA-FBE2-C498A810DD7F}"/>
          </ac:picMkLst>
        </pc:picChg>
      </pc:sldChg>
      <pc:sldChg chg="modSp mod delCm modCm">
        <pc:chgData name="Ed Jacobs" userId="42164414-1c36-4e51-b303-fc344c549145" providerId="ADAL" clId="{8B0CEEA9-77EE-47BB-BE5A-4B9F94BF9825}" dt="2024-03-15T09:30:26.333" v="18" actId="20577"/>
        <pc:sldMkLst>
          <pc:docMk/>
          <pc:sldMk cId="3248999152" sldId="368"/>
        </pc:sldMkLst>
        <pc:spChg chg="mod">
          <ac:chgData name="Ed Jacobs" userId="42164414-1c36-4e51-b303-fc344c549145" providerId="ADAL" clId="{8B0CEEA9-77EE-47BB-BE5A-4B9F94BF9825}" dt="2024-03-15T09:30:26.333" v="18" actId="20577"/>
          <ac:spMkLst>
            <pc:docMk/>
            <pc:sldMk cId="3248999152" sldId="368"/>
            <ac:spMk id="11" creationId="{2C15D779-BD30-8349-F1A2-B8998913D75C}"/>
          </ac:spMkLst>
        </pc:spChg>
        <pc:extLst>
          <p:ext xmlns:p="http://schemas.openxmlformats.org/presentationml/2006/main" uri="{D6D511B9-2390-475A-947B-AFAB55BFBCF1}">
            <pc226:cmChg xmlns:pc226="http://schemas.microsoft.com/office/powerpoint/2022/06/main/command" xmlns="" chg="del mod">
              <pc226:chgData name="Ed Jacobs" userId="42164414-1c36-4e51-b303-fc344c549145" providerId="ADAL" clId="{8B0CEEA9-77EE-47BB-BE5A-4B9F94BF9825}" dt="2024-03-15T09:30:20.700" v="15"/>
              <pc2:cmMkLst xmlns:pc2="http://schemas.microsoft.com/office/powerpoint/2019/9/main/command">
                <pc:docMk/>
                <pc:sldMk cId="3248999152" sldId="368"/>
                <pc2:cmMk id="{AAFF4093-4C14-45FB-9B89-D7D14B3D84A3}"/>
              </pc2:cmMkLst>
            </pc226:cmChg>
          </p:ext>
        </pc:extLst>
      </pc:sldChg>
      <pc:sldChg chg="modSp mod">
        <pc:chgData name="Ed Jacobs" userId="42164414-1c36-4e51-b303-fc344c549145" providerId="ADAL" clId="{8B0CEEA9-77EE-47BB-BE5A-4B9F94BF9825}" dt="2024-03-15T09:31:00.269" v="19" actId="13926"/>
        <pc:sldMkLst>
          <pc:docMk/>
          <pc:sldMk cId="235236398" sldId="372"/>
        </pc:sldMkLst>
        <pc:spChg chg="mod">
          <ac:chgData name="Ed Jacobs" userId="42164414-1c36-4e51-b303-fc344c549145" providerId="ADAL" clId="{8B0CEEA9-77EE-47BB-BE5A-4B9F94BF9825}" dt="2024-03-15T09:31:00.269" v="19" actId="13926"/>
          <ac:spMkLst>
            <pc:docMk/>
            <pc:sldMk cId="235236398" sldId="372"/>
            <ac:spMk id="11" creationId="{2C15D779-BD30-8349-F1A2-B8998913D75C}"/>
          </ac:spMkLst>
        </pc:spChg>
      </pc:sldChg>
    </pc:docChg>
  </pc:docChgLst>
  <pc:docChgLst>
    <pc:chgData name="Abbie Sutcliffe" userId="4c13ea53-dcbc-4e2d-bdf7-3490ea890d9f" providerId="ADAL" clId="{C7BDDC16-8857-45FD-A097-6F7AC9987A17}"/>
    <pc:docChg chg="undo custSel modSld">
      <pc:chgData name="Abbie Sutcliffe" userId="4c13ea53-dcbc-4e2d-bdf7-3490ea890d9f" providerId="ADAL" clId="{C7BDDC16-8857-45FD-A097-6F7AC9987A17}" dt="2024-03-13T11:31:46.961" v="382" actId="20577"/>
      <pc:docMkLst>
        <pc:docMk/>
      </pc:docMkLst>
      <pc:sldChg chg="delSp modSp mod">
        <pc:chgData name="Abbie Sutcliffe" userId="4c13ea53-dcbc-4e2d-bdf7-3490ea890d9f" providerId="ADAL" clId="{C7BDDC16-8857-45FD-A097-6F7AC9987A17}" dt="2024-03-13T11:28:28.779" v="205" actId="20577"/>
        <pc:sldMkLst>
          <pc:docMk/>
          <pc:sldMk cId="1874419303" sldId="349"/>
        </pc:sldMkLst>
        <pc:spChg chg="mod">
          <ac:chgData name="Abbie Sutcliffe" userId="4c13ea53-dcbc-4e2d-bdf7-3490ea890d9f" providerId="ADAL" clId="{C7BDDC16-8857-45FD-A097-6F7AC9987A17}" dt="2024-03-13T11:21:54.368" v="48" actId="403"/>
          <ac:spMkLst>
            <pc:docMk/>
            <pc:sldMk cId="1874419303" sldId="349"/>
            <ac:spMk id="4" creationId="{DBD4A61D-7CDF-4173-A6BC-2813C0CEC076}"/>
          </ac:spMkLst>
        </pc:spChg>
        <pc:spChg chg="del">
          <ac:chgData name="Abbie Sutcliffe" userId="4c13ea53-dcbc-4e2d-bdf7-3490ea890d9f" providerId="ADAL" clId="{C7BDDC16-8857-45FD-A097-6F7AC9987A17}" dt="2024-03-13T11:21:51.600" v="46" actId="478"/>
          <ac:spMkLst>
            <pc:docMk/>
            <pc:sldMk cId="1874419303" sldId="349"/>
            <ac:spMk id="9" creationId="{6DFDC8EB-E2B2-4EDE-AAFB-1706E489464E}"/>
          </ac:spMkLst>
        </pc:spChg>
        <pc:spChg chg="mod">
          <ac:chgData name="Abbie Sutcliffe" userId="4c13ea53-dcbc-4e2d-bdf7-3490ea890d9f" providerId="ADAL" clId="{C7BDDC16-8857-45FD-A097-6F7AC9987A17}" dt="2024-03-13T11:28:28.779" v="205" actId="20577"/>
          <ac:spMkLst>
            <pc:docMk/>
            <pc:sldMk cId="1874419303" sldId="349"/>
            <ac:spMk id="11" creationId="{1C7E3339-BC81-45C3-9C4E-8CAC9863F541}"/>
          </ac:spMkLst>
        </pc:spChg>
      </pc:sldChg>
      <pc:sldChg chg="delSp modSp mod">
        <pc:chgData name="Abbie Sutcliffe" userId="4c13ea53-dcbc-4e2d-bdf7-3490ea890d9f" providerId="ADAL" clId="{C7BDDC16-8857-45FD-A097-6F7AC9987A17}" dt="2024-03-13T11:31:46.961" v="382" actId="20577"/>
        <pc:sldMkLst>
          <pc:docMk/>
          <pc:sldMk cId="2785561942" sldId="354"/>
        </pc:sldMkLst>
        <pc:spChg chg="mod">
          <ac:chgData name="Abbie Sutcliffe" userId="4c13ea53-dcbc-4e2d-bdf7-3490ea890d9f" providerId="ADAL" clId="{C7BDDC16-8857-45FD-A097-6F7AC9987A17}" dt="2024-03-13T11:22:11.904" v="55" actId="14100"/>
          <ac:spMkLst>
            <pc:docMk/>
            <pc:sldMk cId="2785561942" sldId="354"/>
            <ac:spMk id="4" creationId="{DBD4A61D-7CDF-4173-A6BC-2813C0CEC076}"/>
          </ac:spMkLst>
        </pc:spChg>
        <pc:spChg chg="del">
          <ac:chgData name="Abbie Sutcliffe" userId="4c13ea53-dcbc-4e2d-bdf7-3490ea890d9f" providerId="ADAL" clId="{C7BDDC16-8857-45FD-A097-6F7AC9987A17}" dt="2024-03-13T11:22:07.090" v="52" actId="478"/>
          <ac:spMkLst>
            <pc:docMk/>
            <pc:sldMk cId="2785561942" sldId="354"/>
            <ac:spMk id="9" creationId="{6DFDC8EB-E2B2-4EDE-AAFB-1706E489464E}"/>
          </ac:spMkLst>
        </pc:spChg>
        <pc:spChg chg="mod">
          <ac:chgData name="Abbie Sutcliffe" userId="4c13ea53-dcbc-4e2d-bdf7-3490ea890d9f" providerId="ADAL" clId="{C7BDDC16-8857-45FD-A097-6F7AC9987A17}" dt="2024-03-13T11:31:46.961" v="382" actId="20577"/>
          <ac:spMkLst>
            <pc:docMk/>
            <pc:sldMk cId="2785561942" sldId="354"/>
            <ac:spMk id="11" creationId="{1C7E3339-BC81-45C3-9C4E-8CAC9863F541}"/>
          </ac:spMkLst>
        </pc:spChg>
      </pc:sldChg>
      <pc:sldChg chg="delSp modSp mod">
        <pc:chgData name="Abbie Sutcliffe" userId="4c13ea53-dcbc-4e2d-bdf7-3490ea890d9f" providerId="ADAL" clId="{C7BDDC16-8857-45FD-A097-6F7AC9987A17}" dt="2024-03-13T11:20:24.342" v="8" actId="403"/>
        <pc:sldMkLst>
          <pc:docMk/>
          <pc:sldMk cId="3779286388" sldId="358"/>
        </pc:sldMkLst>
        <pc:spChg chg="mod">
          <ac:chgData name="Abbie Sutcliffe" userId="4c13ea53-dcbc-4e2d-bdf7-3490ea890d9f" providerId="ADAL" clId="{C7BDDC16-8857-45FD-A097-6F7AC9987A17}" dt="2024-03-13T11:20:24.342" v="8" actId="403"/>
          <ac:spMkLst>
            <pc:docMk/>
            <pc:sldMk cId="3779286388" sldId="358"/>
            <ac:spMk id="4" creationId="{0D3B6832-5E0B-AEA6-7972-80BFCA285E9C}"/>
          </ac:spMkLst>
        </pc:spChg>
        <pc:spChg chg="del">
          <ac:chgData name="Abbie Sutcliffe" userId="4c13ea53-dcbc-4e2d-bdf7-3490ea890d9f" providerId="ADAL" clId="{C7BDDC16-8857-45FD-A097-6F7AC9987A17}" dt="2024-03-13T11:20:07.326" v="5" actId="478"/>
          <ac:spMkLst>
            <pc:docMk/>
            <pc:sldMk cId="3779286388" sldId="358"/>
            <ac:spMk id="9" creationId="{5E34FBA5-D9BC-67B9-0154-184F08EB4970}"/>
          </ac:spMkLst>
        </pc:spChg>
      </pc:sldChg>
      <pc:sldChg chg="delSp modSp mod">
        <pc:chgData name="Abbie Sutcliffe" userId="4c13ea53-dcbc-4e2d-bdf7-3490ea890d9f" providerId="ADAL" clId="{C7BDDC16-8857-45FD-A097-6F7AC9987A17}" dt="2024-03-13T11:20:53.436" v="25" actId="20577"/>
        <pc:sldMkLst>
          <pc:docMk/>
          <pc:sldMk cId="1634119305" sldId="359"/>
        </pc:sldMkLst>
        <pc:spChg chg="mod">
          <ac:chgData name="Abbie Sutcliffe" userId="4c13ea53-dcbc-4e2d-bdf7-3490ea890d9f" providerId="ADAL" clId="{C7BDDC16-8857-45FD-A097-6F7AC9987A17}" dt="2024-03-13T11:20:53.436" v="25" actId="20577"/>
          <ac:spMkLst>
            <pc:docMk/>
            <pc:sldMk cId="1634119305" sldId="359"/>
            <ac:spMk id="4" creationId="{FECCC615-8F02-189C-6C62-6AA8F513F9AD}"/>
          </ac:spMkLst>
        </pc:spChg>
        <pc:spChg chg="del">
          <ac:chgData name="Abbie Sutcliffe" userId="4c13ea53-dcbc-4e2d-bdf7-3490ea890d9f" providerId="ADAL" clId="{C7BDDC16-8857-45FD-A097-6F7AC9987A17}" dt="2024-03-13T11:20:30.352" v="9" actId="478"/>
          <ac:spMkLst>
            <pc:docMk/>
            <pc:sldMk cId="1634119305" sldId="359"/>
            <ac:spMk id="9" creationId="{8F00B556-D56C-B7C7-7489-4C8346EDBCB5}"/>
          </ac:spMkLst>
        </pc:spChg>
        <pc:spChg chg="mod">
          <ac:chgData name="Abbie Sutcliffe" userId="4c13ea53-dcbc-4e2d-bdf7-3490ea890d9f" providerId="ADAL" clId="{C7BDDC16-8857-45FD-A097-6F7AC9987A17}" dt="2024-03-13T11:18:52.658" v="4" actId="20577"/>
          <ac:spMkLst>
            <pc:docMk/>
            <pc:sldMk cId="1634119305" sldId="359"/>
            <ac:spMk id="11" creationId="{5E746E13-9FED-F52C-C1E7-2FCB41786BF4}"/>
          </ac:spMkLst>
        </pc:spChg>
      </pc:sldChg>
      <pc:sldChg chg="delSp modSp mod">
        <pc:chgData name="Abbie Sutcliffe" userId="4c13ea53-dcbc-4e2d-bdf7-3490ea890d9f" providerId="ADAL" clId="{C7BDDC16-8857-45FD-A097-6F7AC9987A17}" dt="2024-03-13T11:22:28.567" v="60" actId="20577"/>
        <pc:sldMkLst>
          <pc:docMk/>
          <pc:sldMk cId="154845683" sldId="360"/>
        </pc:sldMkLst>
        <pc:spChg chg="mod">
          <ac:chgData name="Abbie Sutcliffe" userId="4c13ea53-dcbc-4e2d-bdf7-3490ea890d9f" providerId="ADAL" clId="{C7BDDC16-8857-45FD-A097-6F7AC9987A17}" dt="2024-03-13T11:22:28.567" v="60" actId="20577"/>
          <ac:spMkLst>
            <pc:docMk/>
            <pc:sldMk cId="154845683" sldId="360"/>
            <ac:spMk id="4" creationId="{15F72450-E2FC-974F-C3D9-6297B9B784E0}"/>
          </ac:spMkLst>
        </pc:spChg>
        <pc:spChg chg="del mod">
          <ac:chgData name="Abbie Sutcliffe" userId="4c13ea53-dcbc-4e2d-bdf7-3490ea890d9f" providerId="ADAL" clId="{C7BDDC16-8857-45FD-A097-6F7AC9987A17}" dt="2024-03-13T11:20:59.869" v="28" actId="478"/>
          <ac:spMkLst>
            <pc:docMk/>
            <pc:sldMk cId="154845683" sldId="360"/>
            <ac:spMk id="9" creationId="{D07714D0-EEFE-50F7-DF0E-DCD59177D216}"/>
          </ac:spMkLst>
        </pc:spChg>
      </pc:sldChg>
      <pc:sldChg chg="delSp modSp mod">
        <pc:chgData name="Abbie Sutcliffe" userId="4c13ea53-dcbc-4e2d-bdf7-3490ea890d9f" providerId="ADAL" clId="{C7BDDC16-8857-45FD-A097-6F7AC9987A17}" dt="2024-03-13T11:24:12.935" v="99" actId="20577"/>
        <pc:sldMkLst>
          <pc:docMk/>
          <pc:sldMk cId="3425178106" sldId="362"/>
        </pc:sldMkLst>
        <pc:spChg chg="mod">
          <ac:chgData name="Abbie Sutcliffe" userId="4c13ea53-dcbc-4e2d-bdf7-3490ea890d9f" providerId="ADAL" clId="{C7BDDC16-8857-45FD-A097-6F7AC9987A17}" dt="2024-03-13T11:21:14.769" v="35" actId="207"/>
          <ac:spMkLst>
            <pc:docMk/>
            <pc:sldMk cId="3425178106" sldId="362"/>
            <ac:spMk id="4" creationId="{2D42DED2-BF17-C399-6110-A2F7D4D6AB6F}"/>
          </ac:spMkLst>
        </pc:spChg>
        <pc:spChg chg="mod">
          <ac:chgData name="Abbie Sutcliffe" userId="4c13ea53-dcbc-4e2d-bdf7-3490ea890d9f" providerId="ADAL" clId="{C7BDDC16-8857-45FD-A097-6F7AC9987A17}" dt="2024-03-13T11:24:12.935" v="99" actId="20577"/>
          <ac:spMkLst>
            <pc:docMk/>
            <pc:sldMk cId="3425178106" sldId="362"/>
            <ac:spMk id="7" creationId="{9001312B-7655-9E2E-B87C-F0BB8B5C51A2}"/>
          </ac:spMkLst>
        </pc:spChg>
        <pc:spChg chg="del mod">
          <ac:chgData name="Abbie Sutcliffe" userId="4c13ea53-dcbc-4e2d-bdf7-3490ea890d9f" providerId="ADAL" clId="{C7BDDC16-8857-45FD-A097-6F7AC9987A17}" dt="2024-03-13T11:21:10.866" v="33" actId="478"/>
          <ac:spMkLst>
            <pc:docMk/>
            <pc:sldMk cId="3425178106" sldId="362"/>
            <ac:spMk id="9" creationId="{0CDC685E-51D3-E988-389A-1B2AFBC0235C}"/>
          </ac:spMkLst>
        </pc:spChg>
      </pc:sldChg>
      <pc:sldChg chg="delSp modSp mod">
        <pc:chgData name="Abbie Sutcliffe" userId="4c13ea53-dcbc-4e2d-bdf7-3490ea890d9f" providerId="ADAL" clId="{C7BDDC16-8857-45FD-A097-6F7AC9987A17}" dt="2024-03-13T11:27:00.220" v="185" actId="20577"/>
        <pc:sldMkLst>
          <pc:docMk/>
          <pc:sldMk cId="3794748412" sldId="363"/>
        </pc:sldMkLst>
        <pc:spChg chg="mod">
          <ac:chgData name="Abbie Sutcliffe" userId="4c13ea53-dcbc-4e2d-bdf7-3490ea890d9f" providerId="ADAL" clId="{C7BDDC16-8857-45FD-A097-6F7AC9987A17}" dt="2024-03-13T11:21:26.511" v="38" actId="207"/>
          <ac:spMkLst>
            <pc:docMk/>
            <pc:sldMk cId="3794748412" sldId="363"/>
            <ac:spMk id="4" creationId="{13F23DDC-8A9E-D467-61C4-9DA1E2049987}"/>
          </ac:spMkLst>
        </pc:spChg>
        <pc:spChg chg="mod">
          <ac:chgData name="Abbie Sutcliffe" userId="4c13ea53-dcbc-4e2d-bdf7-3490ea890d9f" providerId="ADAL" clId="{C7BDDC16-8857-45FD-A097-6F7AC9987A17}" dt="2024-03-13T11:27:00.220" v="185" actId="20577"/>
          <ac:spMkLst>
            <pc:docMk/>
            <pc:sldMk cId="3794748412" sldId="363"/>
            <ac:spMk id="7" creationId="{88C97D9C-CD59-7ABF-C330-E9BDD69F21D7}"/>
          </ac:spMkLst>
        </pc:spChg>
        <pc:spChg chg="del">
          <ac:chgData name="Abbie Sutcliffe" userId="4c13ea53-dcbc-4e2d-bdf7-3490ea890d9f" providerId="ADAL" clId="{C7BDDC16-8857-45FD-A097-6F7AC9987A17}" dt="2024-03-13T11:21:22.198" v="36" actId="478"/>
          <ac:spMkLst>
            <pc:docMk/>
            <pc:sldMk cId="3794748412" sldId="363"/>
            <ac:spMk id="9" creationId="{940825C6-558C-6255-158C-4D9155D99008}"/>
          </ac:spMkLst>
        </pc:spChg>
      </pc:sldChg>
      <pc:sldChg chg="delSp modSp mod">
        <pc:chgData name="Abbie Sutcliffe" userId="4c13ea53-dcbc-4e2d-bdf7-3490ea890d9f" providerId="ADAL" clId="{C7BDDC16-8857-45FD-A097-6F7AC9987A17}" dt="2024-03-13T11:27:15.540" v="186" actId="1076"/>
        <pc:sldMkLst>
          <pc:docMk/>
          <pc:sldMk cId="1396096106" sldId="364"/>
        </pc:sldMkLst>
        <pc:spChg chg="mod">
          <ac:chgData name="Abbie Sutcliffe" userId="4c13ea53-dcbc-4e2d-bdf7-3490ea890d9f" providerId="ADAL" clId="{C7BDDC16-8857-45FD-A097-6F7AC9987A17}" dt="2024-03-13T11:21:37.272" v="41" actId="403"/>
          <ac:spMkLst>
            <pc:docMk/>
            <pc:sldMk cId="1396096106" sldId="364"/>
            <ac:spMk id="4" creationId="{8E0048A7-3AA6-BC53-4E7C-8FA4DF9C7B59}"/>
          </ac:spMkLst>
        </pc:spChg>
        <pc:spChg chg="del">
          <ac:chgData name="Abbie Sutcliffe" userId="4c13ea53-dcbc-4e2d-bdf7-3490ea890d9f" providerId="ADAL" clId="{C7BDDC16-8857-45FD-A097-6F7AC9987A17}" dt="2024-03-13T11:21:34.825" v="39" actId="478"/>
          <ac:spMkLst>
            <pc:docMk/>
            <pc:sldMk cId="1396096106" sldId="364"/>
            <ac:spMk id="9" creationId="{28C2DF50-736C-252D-3908-173478E99766}"/>
          </ac:spMkLst>
        </pc:spChg>
        <pc:picChg chg="mod">
          <ac:chgData name="Abbie Sutcliffe" userId="4c13ea53-dcbc-4e2d-bdf7-3490ea890d9f" providerId="ADAL" clId="{C7BDDC16-8857-45FD-A097-6F7AC9987A17}" dt="2024-03-13T11:27:15.540" v="186" actId="1076"/>
          <ac:picMkLst>
            <pc:docMk/>
            <pc:sldMk cId="1396096106" sldId="364"/>
            <ac:picMk id="20" creationId="{67CC155D-AC08-B1CA-FBE2-C498A810DD7F}"/>
          </ac:picMkLst>
        </pc:picChg>
      </pc:sldChg>
      <pc:sldChg chg="delSp modSp mod">
        <pc:chgData name="Abbie Sutcliffe" userId="4c13ea53-dcbc-4e2d-bdf7-3490ea890d9f" providerId="ADAL" clId="{C7BDDC16-8857-45FD-A097-6F7AC9987A17}" dt="2024-03-13T11:21:47.665" v="45" actId="14100"/>
        <pc:sldMkLst>
          <pc:docMk/>
          <pc:sldMk cId="810726857" sldId="365"/>
        </pc:sldMkLst>
        <pc:spChg chg="mod">
          <ac:chgData name="Abbie Sutcliffe" userId="4c13ea53-dcbc-4e2d-bdf7-3490ea890d9f" providerId="ADAL" clId="{C7BDDC16-8857-45FD-A097-6F7AC9987A17}" dt="2024-03-13T11:21:47.665" v="45" actId="14100"/>
          <ac:spMkLst>
            <pc:docMk/>
            <pc:sldMk cId="810726857" sldId="365"/>
            <ac:spMk id="4" creationId="{0787CDB9-4C46-E28A-8DF3-8A27BF2A0F32}"/>
          </ac:spMkLst>
        </pc:spChg>
        <pc:spChg chg="del">
          <ac:chgData name="Abbie Sutcliffe" userId="4c13ea53-dcbc-4e2d-bdf7-3490ea890d9f" providerId="ADAL" clId="{C7BDDC16-8857-45FD-A097-6F7AC9987A17}" dt="2024-03-13T11:21:43.126" v="42" actId="478"/>
          <ac:spMkLst>
            <pc:docMk/>
            <pc:sldMk cId="810726857" sldId="365"/>
            <ac:spMk id="9" creationId="{ABEECCAE-19E6-BECE-AC2F-72C1A1ABEB75}"/>
          </ac:spMkLst>
        </pc:spChg>
      </pc:sldChg>
      <pc:sldChg chg="delSp modSp mod">
        <pc:chgData name="Abbie Sutcliffe" userId="4c13ea53-dcbc-4e2d-bdf7-3490ea890d9f" providerId="ADAL" clId="{C7BDDC16-8857-45FD-A097-6F7AC9987A17}" dt="2024-03-13T11:22:01.571" v="51" actId="403"/>
        <pc:sldMkLst>
          <pc:docMk/>
          <pc:sldMk cId="2476252216" sldId="367"/>
        </pc:sldMkLst>
        <pc:spChg chg="mod">
          <ac:chgData name="Abbie Sutcliffe" userId="4c13ea53-dcbc-4e2d-bdf7-3490ea890d9f" providerId="ADAL" clId="{C7BDDC16-8857-45FD-A097-6F7AC9987A17}" dt="2024-03-13T11:22:01.571" v="51" actId="403"/>
          <ac:spMkLst>
            <pc:docMk/>
            <pc:sldMk cId="2476252216" sldId="367"/>
            <ac:spMk id="4" creationId="{B86ECA74-B235-7D82-8767-1C17A28E0CBB}"/>
          </ac:spMkLst>
        </pc:spChg>
        <pc:spChg chg="del">
          <ac:chgData name="Abbie Sutcliffe" userId="4c13ea53-dcbc-4e2d-bdf7-3490ea890d9f" providerId="ADAL" clId="{C7BDDC16-8857-45FD-A097-6F7AC9987A17}" dt="2024-03-13T11:21:58.921" v="49" actId="478"/>
          <ac:spMkLst>
            <pc:docMk/>
            <pc:sldMk cId="2476252216" sldId="367"/>
            <ac:spMk id="9" creationId="{8B56E154-F3BA-E16E-7A8C-B21B7C2609E0}"/>
          </ac:spMkLst>
        </pc:spChg>
      </pc:sldChg>
    </pc:docChg>
  </pc:docChgLst>
  <pc:docChgLst>
    <pc:chgData name="Ed Jacobs" userId="42164414-1c36-4e51-b303-fc344c549145" providerId="ADAL" clId="{C6448086-E3AD-4420-AE61-997F80B42E38}"/>
    <pc:docChg chg="modSld">
      <pc:chgData name="Ed Jacobs" userId="42164414-1c36-4e51-b303-fc344c549145" providerId="ADAL" clId="{C6448086-E3AD-4420-AE61-997F80B42E38}" dt="2024-03-13T12:21:23.571" v="19" actId="20577"/>
      <pc:docMkLst>
        <pc:docMk/>
      </pc:docMkLst>
      <pc:sldChg chg="modSp mod">
        <pc:chgData name="Ed Jacobs" userId="42164414-1c36-4e51-b303-fc344c549145" providerId="ADAL" clId="{C6448086-E3AD-4420-AE61-997F80B42E38}" dt="2024-03-13T12:21:23.571" v="19" actId="20577"/>
        <pc:sldMkLst>
          <pc:docMk/>
          <pc:sldMk cId="2785561942" sldId="354"/>
        </pc:sldMkLst>
        <pc:spChg chg="mod">
          <ac:chgData name="Ed Jacobs" userId="42164414-1c36-4e51-b303-fc344c549145" providerId="ADAL" clId="{C6448086-E3AD-4420-AE61-997F80B42E38}" dt="2024-03-13T12:21:23.571" v="19" actId="20577"/>
          <ac:spMkLst>
            <pc:docMk/>
            <pc:sldMk cId="2785561942" sldId="354"/>
            <ac:spMk id="11" creationId="{1C7E3339-BC81-45C3-9C4E-8CAC9863F541}"/>
          </ac:spMkLst>
        </pc:spChg>
      </pc:sldChg>
      <pc:sldChg chg="modSp mod">
        <pc:chgData name="Ed Jacobs" userId="42164414-1c36-4e51-b303-fc344c549145" providerId="ADAL" clId="{C6448086-E3AD-4420-AE61-997F80B42E38}" dt="2024-03-13T12:20:45.091" v="1" actId="20577"/>
        <pc:sldMkLst>
          <pc:docMk/>
          <pc:sldMk cId="3794748412" sldId="363"/>
        </pc:sldMkLst>
        <pc:spChg chg="mod">
          <ac:chgData name="Ed Jacobs" userId="42164414-1c36-4e51-b303-fc344c549145" providerId="ADAL" clId="{C6448086-E3AD-4420-AE61-997F80B42E38}" dt="2024-03-13T12:20:45.091" v="1" actId="20577"/>
          <ac:spMkLst>
            <pc:docMk/>
            <pc:sldMk cId="3794748412" sldId="363"/>
            <ac:spMk id="7" creationId="{88C97D9C-CD59-7ABF-C330-E9BDD69F21D7}"/>
          </ac:spMkLst>
        </pc:spChg>
      </pc:sldChg>
    </pc:docChg>
  </pc:docChgLst>
  <pc:docChgLst>
    <pc:chgData name="Mia Briggs" userId="acb90745-d11e-4da8-ac9f-c995c090443e" providerId="ADAL" clId="{F2322FD1-0A6B-45B8-9EFC-7B0D5553625A}"/>
    <pc:docChg chg="custSel modSld">
      <pc:chgData name="Mia Briggs" userId="acb90745-d11e-4da8-ac9f-c995c090443e" providerId="ADAL" clId="{F2322FD1-0A6B-45B8-9EFC-7B0D5553625A}" dt="2024-03-15T07:04:21.845" v="117" actId="255"/>
      <pc:docMkLst>
        <pc:docMk/>
      </pc:docMkLst>
      <pc:sldChg chg="modSp mod">
        <pc:chgData name="Mia Briggs" userId="acb90745-d11e-4da8-ac9f-c995c090443e" providerId="ADAL" clId="{F2322FD1-0A6B-45B8-9EFC-7B0D5553625A}" dt="2024-03-15T06:56:08.502" v="1" actId="20577"/>
        <pc:sldMkLst>
          <pc:docMk/>
          <pc:sldMk cId="0" sldId="259"/>
        </pc:sldMkLst>
        <pc:spChg chg="mod">
          <ac:chgData name="Mia Briggs" userId="acb90745-d11e-4da8-ac9f-c995c090443e" providerId="ADAL" clId="{F2322FD1-0A6B-45B8-9EFC-7B0D5553625A}" dt="2024-03-15T06:56:08.502" v="1" actId="20577"/>
          <ac:spMkLst>
            <pc:docMk/>
            <pc:sldMk cId="0" sldId="259"/>
            <ac:spMk id="3" creationId="{00000000-0000-0000-0000-000000000000}"/>
          </ac:spMkLst>
        </pc:spChg>
      </pc:sldChg>
      <pc:sldChg chg="modSp mod">
        <pc:chgData name="Mia Briggs" userId="acb90745-d11e-4da8-ac9f-c995c090443e" providerId="ADAL" clId="{F2322FD1-0A6B-45B8-9EFC-7B0D5553625A}" dt="2024-03-15T07:03:51.198" v="116" actId="20577"/>
        <pc:sldMkLst>
          <pc:docMk/>
          <pc:sldMk cId="1874419303" sldId="349"/>
        </pc:sldMkLst>
        <pc:spChg chg="mod">
          <ac:chgData name="Mia Briggs" userId="acb90745-d11e-4da8-ac9f-c995c090443e" providerId="ADAL" clId="{F2322FD1-0A6B-45B8-9EFC-7B0D5553625A}" dt="2024-03-15T07:03:51.198" v="116" actId="20577"/>
          <ac:spMkLst>
            <pc:docMk/>
            <pc:sldMk cId="1874419303" sldId="349"/>
            <ac:spMk id="11" creationId="{1C7E3339-BC81-45C3-9C4E-8CAC9863F541}"/>
          </ac:spMkLst>
        </pc:spChg>
      </pc:sldChg>
      <pc:sldChg chg="modSp mod">
        <pc:chgData name="Mia Briggs" userId="acb90745-d11e-4da8-ac9f-c995c090443e" providerId="ADAL" clId="{F2322FD1-0A6B-45B8-9EFC-7B0D5553625A}" dt="2024-03-15T07:00:34.169" v="96" actId="20577"/>
        <pc:sldMkLst>
          <pc:docMk/>
          <pc:sldMk cId="1634119305" sldId="359"/>
        </pc:sldMkLst>
        <pc:spChg chg="mod">
          <ac:chgData name="Mia Briggs" userId="acb90745-d11e-4da8-ac9f-c995c090443e" providerId="ADAL" clId="{F2322FD1-0A6B-45B8-9EFC-7B0D5553625A}" dt="2024-03-15T07:00:34.169" v="96" actId="20577"/>
          <ac:spMkLst>
            <pc:docMk/>
            <pc:sldMk cId="1634119305" sldId="359"/>
            <ac:spMk id="11" creationId="{5E746E13-9FED-F52C-C1E7-2FCB41786BF4}"/>
          </ac:spMkLst>
        </pc:spChg>
      </pc:sldChg>
      <pc:sldChg chg="modSp mod">
        <pc:chgData name="Mia Briggs" userId="acb90745-d11e-4da8-ac9f-c995c090443e" providerId="ADAL" clId="{F2322FD1-0A6B-45B8-9EFC-7B0D5553625A}" dt="2024-03-15T07:01:09.420" v="99" actId="1076"/>
        <pc:sldMkLst>
          <pc:docMk/>
          <pc:sldMk cId="3425178106" sldId="362"/>
        </pc:sldMkLst>
        <pc:spChg chg="mod">
          <ac:chgData name="Mia Briggs" userId="acb90745-d11e-4da8-ac9f-c995c090443e" providerId="ADAL" clId="{F2322FD1-0A6B-45B8-9EFC-7B0D5553625A}" dt="2024-03-15T07:01:09.420" v="99" actId="1076"/>
          <ac:spMkLst>
            <pc:docMk/>
            <pc:sldMk cId="3425178106" sldId="362"/>
            <ac:spMk id="7" creationId="{9001312B-7655-9E2E-B87C-F0BB8B5C51A2}"/>
          </ac:spMkLst>
        </pc:spChg>
      </pc:sldChg>
      <pc:sldChg chg="modSp mod">
        <pc:chgData name="Mia Briggs" userId="acb90745-d11e-4da8-ac9f-c995c090443e" providerId="ADAL" clId="{F2322FD1-0A6B-45B8-9EFC-7B0D5553625A}" dt="2024-03-15T07:01:22.094" v="100" actId="255"/>
        <pc:sldMkLst>
          <pc:docMk/>
          <pc:sldMk cId="3794748412" sldId="363"/>
        </pc:sldMkLst>
        <pc:spChg chg="mod">
          <ac:chgData name="Mia Briggs" userId="acb90745-d11e-4da8-ac9f-c995c090443e" providerId="ADAL" clId="{F2322FD1-0A6B-45B8-9EFC-7B0D5553625A}" dt="2024-03-15T07:01:22.094" v="100" actId="255"/>
          <ac:spMkLst>
            <pc:docMk/>
            <pc:sldMk cId="3794748412" sldId="363"/>
            <ac:spMk id="7" creationId="{88C97D9C-CD59-7ABF-C330-E9BDD69F21D7}"/>
          </ac:spMkLst>
        </pc:spChg>
      </pc:sldChg>
      <pc:sldChg chg="modSp mod">
        <pc:chgData name="Mia Briggs" userId="acb90745-d11e-4da8-ac9f-c995c090443e" providerId="ADAL" clId="{F2322FD1-0A6B-45B8-9EFC-7B0D5553625A}" dt="2024-03-15T07:03:04.849" v="115" actId="1076"/>
        <pc:sldMkLst>
          <pc:docMk/>
          <pc:sldMk cId="1396096106" sldId="364"/>
        </pc:sldMkLst>
        <pc:picChg chg="mod modCrop">
          <ac:chgData name="Mia Briggs" userId="acb90745-d11e-4da8-ac9f-c995c090443e" providerId="ADAL" clId="{F2322FD1-0A6B-45B8-9EFC-7B0D5553625A}" dt="2024-03-15T07:03:01.823" v="114" actId="14100"/>
          <ac:picMkLst>
            <pc:docMk/>
            <pc:sldMk cId="1396096106" sldId="364"/>
            <ac:picMk id="16" creationId="{7370D5C5-9924-8279-0FED-8DE80EC5085A}"/>
          </ac:picMkLst>
        </pc:picChg>
        <pc:picChg chg="mod modCrop">
          <ac:chgData name="Mia Briggs" userId="acb90745-d11e-4da8-ac9f-c995c090443e" providerId="ADAL" clId="{F2322FD1-0A6B-45B8-9EFC-7B0D5553625A}" dt="2024-03-15T07:02:49.892" v="112" actId="14100"/>
          <ac:picMkLst>
            <pc:docMk/>
            <pc:sldMk cId="1396096106" sldId="364"/>
            <ac:picMk id="18" creationId="{FF88D8F9-33C1-B869-5CA7-ABB769B1118C}"/>
          </ac:picMkLst>
        </pc:picChg>
        <pc:picChg chg="mod modCrop">
          <ac:chgData name="Mia Briggs" userId="acb90745-d11e-4da8-ac9f-c995c090443e" providerId="ADAL" clId="{F2322FD1-0A6B-45B8-9EFC-7B0D5553625A}" dt="2024-03-15T07:03:04.849" v="115" actId="1076"/>
          <ac:picMkLst>
            <pc:docMk/>
            <pc:sldMk cId="1396096106" sldId="364"/>
            <ac:picMk id="20" creationId="{67CC155D-AC08-B1CA-FBE2-C498A810DD7F}"/>
          </ac:picMkLst>
        </pc:picChg>
      </pc:sldChg>
      <pc:sldChg chg="addCm">
        <pc:chgData name="Mia Briggs" userId="acb90745-d11e-4da8-ac9f-c995c090443e" providerId="ADAL" clId="{F2322FD1-0A6B-45B8-9EFC-7B0D5553625A}" dt="2024-03-15T06:56:43.024" v="2"/>
        <pc:sldMkLst>
          <pc:docMk/>
          <pc:sldMk cId="3248999152" sldId="368"/>
        </pc:sldMkLst>
        <pc:extLst>
          <p:ext xmlns:p="http://schemas.openxmlformats.org/presentationml/2006/main" uri="{D6D511B9-2390-475A-947B-AFAB55BFBCF1}">
            <pc226:cmChg xmlns:pc226="http://schemas.microsoft.com/office/powerpoint/2022/06/main/command" xmlns="" chg="add">
              <pc226:chgData name="Mia Briggs" userId="acb90745-d11e-4da8-ac9f-c995c090443e" providerId="ADAL" clId="{F2322FD1-0A6B-45B8-9EFC-7B0D5553625A}" dt="2024-03-15T06:56:43.024" v="2"/>
              <pc2:cmMkLst xmlns:pc2="http://schemas.microsoft.com/office/powerpoint/2019/9/main/command">
                <pc:docMk/>
                <pc:sldMk cId="3248999152" sldId="368"/>
                <pc2:cmMk id="{AAFF4093-4C14-45FB-9B89-D7D14B3D84A3}"/>
              </pc2:cmMkLst>
            </pc226:cmChg>
          </p:ext>
        </pc:extLst>
      </pc:sldChg>
      <pc:sldChg chg="modSp mod">
        <pc:chgData name="Mia Briggs" userId="acb90745-d11e-4da8-ac9f-c995c090443e" providerId="ADAL" clId="{F2322FD1-0A6B-45B8-9EFC-7B0D5553625A}" dt="2024-03-15T06:57:28.421" v="9" actId="20577"/>
        <pc:sldMkLst>
          <pc:docMk/>
          <pc:sldMk cId="4019760514" sldId="369"/>
        </pc:sldMkLst>
        <pc:spChg chg="mod">
          <ac:chgData name="Mia Briggs" userId="acb90745-d11e-4da8-ac9f-c995c090443e" providerId="ADAL" clId="{F2322FD1-0A6B-45B8-9EFC-7B0D5553625A}" dt="2024-03-15T06:57:28.421" v="9" actId="20577"/>
          <ac:spMkLst>
            <pc:docMk/>
            <pc:sldMk cId="4019760514" sldId="369"/>
            <ac:spMk id="11" creationId="{2C15D779-BD30-8349-F1A2-B8998913D75C}"/>
          </ac:spMkLst>
        </pc:spChg>
      </pc:sldChg>
      <pc:sldChg chg="modSp mod">
        <pc:chgData name="Mia Briggs" userId="acb90745-d11e-4da8-ac9f-c995c090443e" providerId="ADAL" clId="{F2322FD1-0A6B-45B8-9EFC-7B0D5553625A}" dt="2024-03-15T07:04:21.845" v="117" actId="255"/>
        <pc:sldMkLst>
          <pc:docMk/>
          <pc:sldMk cId="235236398" sldId="372"/>
        </pc:sldMkLst>
        <pc:spChg chg="mod">
          <ac:chgData name="Mia Briggs" userId="acb90745-d11e-4da8-ac9f-c995c090443e" providerId="ADAL" clId="{F2322FD1-0A6B-45B8-9EFC-7B0D5553625A}" dt="2024-03-15T07:04:21.845" v="117" actId="255"/>
          <ac:spMkLst>
            <pc:docMk/>
            <pc:sldMk cId="235236398" sldId="372"/>
            <ac:spMk id="11" creationId="{2C15D779-BD30-8349-F1A2-B8998913D7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A2E04-CDF9-4C25-B34A-8662DBFFA19A}" type="datetimeFigureOut">
              <a:rPr lang="en-GB" smtClean="0"/>
              <a:t>19/03/2024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E3CA4-FC89-4317-A03F-79D5D3B3D032}" type="slidenum">
              <a:rPr lang="en-GB" smtClean="0"/>
              <a:t>‹#›</a:t>
            </a:fld>
            <a:endParaRPr lang="en-GB"/>
          </a:p>
        </p:txBody>
      </p:sp>
    </p:spTree>
    <p:extLst>
      <p:ext uri="{BB962C8B-B14F-4D97-AF65-F5344CB8AC3E}">
        <p14:creationId xmlns:p14="http://schemas.microsoft.com/office/powerpoint/2010/main" val="105056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BE3CA4-FC89-4317-A03F-79D5D3B3D032}" type="slidenum">
              <a:rPr lang="en-GB" smtClean="0"/>
              <a:t>15</a:t>
            </a:fld>
            <a:endParaRPr lang="en-GB"/>
          </a:p>
        </p:txBody>
      </p:sp>
    </p:spTree>
    <p:extLst>
      <p:ext uri="{BB962C8B-B14F-4D97-AF65-F5344CB8AC3E}">
        <p14:creationId xmlns:p14="http://schemas.microsoft.com/office/powerpoint/2010/main" val="86798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7E5C3-A24D-5E3C-5BEA-DC0A6B31E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CC849-CBFF-91D8-DC77-DBC89BF244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79D27-58ED-DC44-B4A3-E4E54143166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5D6663-9DEC-37CB-78C2-C14ED88314D6}"/>
              </a:ext>
            </a:extLst>
          </p:cNvPr>
          <p:cNvSpPr>
            <a:spLocks noGrp="1"/>
          </p:cNvSpPr>
          <p:nvPr>
            <p:ph type="sldNum" sz="quarter" idx="5"/>
          </p:nvPr>
        </p:nvSpPr>
        <p:spPr/>
        <p:txBody>
          <a:bodyPr/>
          <a:lstStyle/>
          <a:p>
            <a:fld id="{14BE3CA4-FC89-4317-A03F-79D5D3B3D032}" type="slidenum">
              <a:rPr lang="en-GB" smtClean="0"/>
              <a:t>16</a:t>
            </a:fld>
            <a:endParaRPr lang="en-GB"/>
          </a:p>
        </p:txBody>
      </p:sp>
    </p:spTree>
    <p:extLst>
      <p:ext uri="{BB962C8B-B14F-4D97-AF65-F5344CB8AC3E}">
        <p14:creationId xmlns:p14="http://schemas.microsoft.com/office/powerpoint/2010/main" val="1465922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959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35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566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078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03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251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815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688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090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878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371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36747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14286" y="219126"/>
            <a:ext cx="4612387" cy="1224313"/>
          </a:xfrm>
          <a:prstGeom prst="rect">
            <a:avLst/>
          </a:prstGeom>
        </p:spPr>
      </p:pic>
      <p:sp>
        <p:nvSpPr>
          <p:cNvPr id="3" name="TextBox 3"/>
          <p:cNvSpPr txBox="1"/>
          <p:nvPr/>
        </p:nvSpPr>
        <p:spPr>
          <a:xfrm>
            <a:off x="781157" y="3076364"/>
            <a:ext cx="10629686" cy="1281185"/>
          </a:xfrm>
          <a:prstGeom prst="rect">
            <a:avLst/>
          </a:prstGeom>
        </p:spPr>
        <p:txBody>
          <a:bodyPr lIns="0" tIns="0" rIns="0" bIns="0" rtlCol="0" anchor="t">
            <a:spAutoFit/>
          </a:bodyPr>
          <a:lstStyle/>
          <a:p>
            <a:pPr algn="ctr" defTabSz="609630">
              <a:lnSpc>
                <a:spcPts val="5226"/>
              </a:lnSpc>
              <a:spcBef>
                <a:spcPct val="0"/>
              </a:spcBef>
            </a:pPr>
            <a:r>
              <a:rPr lang="en-GB" sz="3734" dirty="0">
                <a:solidFill>
                  <a:srgbClr val="FFFFFF"/>
                </a:solidFill>
                <a:latin typeface="Gill Sans MT" panose="020B0502020104020203" pitchFamily="34" charset="0"/>
              </a:rPr>
              <a:t>HIGHER EDUCATION AND THE ELECTION, AND AN UPDATE ON THE RENTERS (REFORM) BILL</a:t>
            </a:r>
            <a:endParaRPr lang="en-US" sz="3734" dirty="0">
              <a:solidFill>
                <a:srgbClr val="FFFFFF"/>
              </a:solidFill>
              <a:latin typeface="Gill Sans MT" panose="020B0502020104020203" pitchFamily="34" charset="0"/>
            </a:endParaRPr>
          </a:p>
        </p:txBody>
      </p:sp>
      <p:sp>
        <p:nvSpPr>
          <p:cNvPr id="4" name="TextBox 4"/>
          <p:cNvSpPr txBox="1"/>
          <p:nvPr/>
        </p:nvSpPr>
        <p:spPr>
          <a:xfrm>
            <a:off x="3611301" y="4905400"/>
            <a:ext cx="4919241" cy="1272464"/>
          </a:xfrm>
          <a:prstGeom prst="rect">
            <a:avLst/>
          </a:prstGeom>
        </p:spPr>
        <p:txBody>
          <a:bodyPr wrap="square" lIns="0" tIns="0" rIns="0" bIns="0" rtlCol="0" anchor="t">
            <a:spAutoFit/>
          </a:bodyPr>
          <a:lstStyle/>
          <a:p>
            <a:pPr algn="ctr" defTabSz="609630">
              <a:lnSpc>
                <a:spcPts val="3360"/>
              </a:lnSpc>
              <a:spcBef>
                <a:spcPct val="0"/>
              </a:spcBef>
            </a:pPr>
            <a:r>
              <a:rPr lang="en-US" sz="2400" dirty="0">
                <a:solidFill>
                  <a:srgbClr val="FFFFFF"/>
                </a:solidFill>
                <a:latin typeface="Gill Sans MT" panose="020B0502020104020203" pitchFamily="34" charset="0"/>
              </a:rPr>
              <a:t>Ed Jacobs</a:t>
            </a:r>
          </a:p>
          <a:p>
            <a:pPr algn="ctr" defTabSz="609630">
              <a:lnSpc>
                <a:spcPts val="3360"/>
              </a:lnSpc>
              <a:spcBef>
                <a:spcPct val="0"/>
              </a:spcBef>
            </a:pPr>
            <a:r>
              <a:rPr lang="en-US" sz="2400" dirty="0">
                <a:solidFill>
                  <a:srgbClr val="FFFFFF"/>
                </a:solidFill>
                <a:latin typeface="Gill Sans MT" panose="020B0502020104020203" pitchFamily="34" charset="0"/>
              </a:rPr>
              <a:t>Director, The Public Affairs Company</a:t>
            </a:r>
          </a:p>
          <a:p>
            <a:pPr algn="ctr" defTabSz="609630">
              <a:lnSpc>
                <a:spcPts val="3360"/>
              </a:lnSpc>
              <a:spcBef>
                <a:spcPct val="0"/>
              </a:spcBef>
            </a:pPr>
            <a:endParaRPr lang="en-US" sz="2400" dirty="0">
              <a:solidFill>
                <a:srgbClr val="FFFFFF"/>
              </a:solidFill>
              <a:latin typeface="Gill Sans MT" panose="020B05020201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1B8BD-C9AF-9CCD-071C-CDFBC66822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8F28F70-1651-20AE-F8D4-179CD349200F}"/>
              </a:ext>
            </a:extLst>
          </p:cNvPr>
          <p:cNvSpPr/>
          <p:nvPr/>
        </p:nvSpPr>
        <p:spPr>
          <a:xfrm>
            <a:off x="0" y="6060631"/>
            <a:ext cx="12192000" cy="797370"/>
          </a:xfrm>
          <a:prstGeom prst="rect">
            <a:avLst/>
          </a:prstGeom>
          <a:gradFill flip="none" rotWithShape="1">
            <a:gsLst>
              <a:gs pos="100000">
                <a:srgbClr val="1F497D">
                  <a:shade val="30000"/>
                  <a:satMod val="115000"/>
                </a:srgbClr>
              </a:gs>
              <a:gs pos="50000">
                <a:srgbClr val="1F497D">
                  <a:shade val="67500"/>
                  <a:satMod val="115000"/>
                </a:srgbClr>
              </a:gs>
              <a:gs pos="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89141C5-522A-14A8-8FFF-F17538FAE13B}"/>
              </a:ext>
            </a:extLst>
          </p:cNvPr>
          <p:cNvPicPr>
            <a:picLocks noChangeAspect="1"/>
          </p:cNvPicPr>
          <p:nvPr/>
        </p:nvPicPr>
        <p:blipFill>
          <a:blip r:embed="rId2"/>
          <a:srcRect/>
          <a:stretch>
            <a:fillRect/>
          </a:stretch>
        </p:blipFill>
        <p:spPr>
          <a:xfrm>
            <a:off x="9881120" y="6180709"/>
            <a:ext cx="2099207" cy="557214"/>
          </a:xfrm>
          <a:prstGeom prst="rect">
            <a:avLst/>
          </a:prstGeom>
        </p:spPr>
      </p:pic>
      <p:sp>
        <p:nvSpPr>
          <p:cNvPr id="4" name="TextBox 3">
            <a:extLst>
              <a:ext uri="{FF2B5EF4-FFF2-40B4-BE49-F238E27FC236}">
                <a16:creationId xmlns:a16="http://schemas.microsoft.com/office/drawing/2014/main" id="{15F72450-E2FC-974F-C3D9-6297B9B784E0}"/>
              </a:ext>
            </a:extLst>
          </p:cNvPr>
          <p:cNvSpPr txBox="1"/>
          <p:nvPr/>
        </p:nvSpPr>
        <p:spPr>
          <a:xfrm>
            <a:off x="570812" y="433675"/>
            <a:ext cx="8094217" cy="472950"/>
          </a:xfrm>
          <a:prstGeom prst="rect">
            <a:avLst/>
          </a:prstGeom>
          <a:noFill/>
        </p:spPr>
        <p:txBody>
          <a:bodyPr wrap="square" lIns="0" tIns="0" rIns="0" bIns="0" rtlCol="0" anchor="t">
            <a:spAutoFit/>
          </a:bodyPr>
          <a:lstStyle/>
          <a:p>
            <a:pPr defTabSz="609630">
              <a:lnSpc>
                <a:spcPts val="3920"/>
              </a:lnSpc>
              <a:spcBef>
                <a:spcPct val="0"/>
              </a:spcBef>
            </a:pPr>
            <a:r>
              <a:rPr lang="en-US" sz="3200" dirty="0">
                <a:solidFill>
                  <a:srgbClr val="0A274C"/>
                </a:solidFill>
                <a:latin typeface="Gill Sans MT" panose="020B0502020104020203" pitchFamily="34" charset="0"/>
              </a:rPr>
              <a:t>Bill making slow progress through Parliament</a:t>
            </a:r>
          </a:p>
        </p:txBody>
      </p:sp>
      <p:sp>
        <p:nvSpPr>
          <p:cNvPr id="7" name="TextBox 6">
            <a:extLst>
              <a:ext uri="{FF2B5EF4-FFF2-40B4-BE49-F238E27FC236}">
                <a16:creationId xmlns:a16="http://schemas.microsoft.com/office/drawing/2014/main" id="{382A3BA8-52A6-16CE-FE80-6D157D5DA657}"/>
              </a:ext>
            </a:extLst>
          </p:cNvPr>
          <p:cNvSpPr txBox="1"/>
          <p:nvPr/>
        </p:nvSpPr>
        <p:spPr>
          <a:xfrm>
            <a:off x="402830" y="1365759"/>
            <a:ext cx="10813039" cy="3645485"/>
          </a:xfrm>
          <a:prstGeom prst="rect">
            <a:avLst/>
          </a:prstGeom>
        </p:spPr>
        <p:txBody>
          <a:bodyPr wrap="square" lIns="0" tIns="0" rIns="0" bIns="0" rtlCol="0" anchor="t">
            <a:spAutoFit/>
          </a:bodyPr>
          <a:lstStyle/>
          <a:p>
            <a:pPr marL="154101" lvl="1" defTabSz="609630">
              <a:lnSpc>
                <a:spcPts val="2613"/>
              </a:lnSpc>
            </a:pPr>
            <a:r>
              <a:rPr lang="en-US" sz="2000" dirty="0">
                <a:solidFill>
                  <a:srgbClr val="00B050"/>
                </a:solidFill>
                <a:latin typeface="Gill Sans MT" panose="020B0502020104020203" pitchFamily="34" charset="0"/>
              </a:rPr>
              <a:t>House of Commons 						</a:t>
            </a:r>
            <a:r>
              <a:rPr lang="en-US" sz="2000" dirty="0">
                <a:solidFill>
                  <a:srgbClr val="FF0000"/>
                </a:solidFill>
                <a:latin typeface="Gill Sans MT" panose="020B0502020104020203" pitchFamily="34" charset="0"/>
              </a:rPr>
              <a:t>House of Lords</a:t>
            </a:r>
            <a:endParaRPr lang="en-US" sz="2000" dirty="0">
              <a:solidFill>
                <a:srgbClr val="00B050"/>
              </a:solidFill>
              <a:latin typeface="Gill Sans MT" panose="020B0502020104020203" pitchFamily="34" charset="0"/>
            </a:endParaRPr>
          </a:p>
          <a:p>
            <a:pPr marL="154101" lvl="1" defTabSz="609630">
              <a:lnSpc>
                <a:spcPts val="2613"/>
              </a:lnSpc>
            </a:pPr>
            <a:endParaRPr lang="en-US" sz="2000" dirty="0">
              <a:solidFill>
                <a:srgbClr val="00B050"/>
              </a:solidFill>
              <a:latin typeface="Gill Sans MT" panose="020B0502020104020203" pitchFamily="34" charset="0"/>
            </a:endParaRPr>
          </a:p>
          <a:p>
            <a:pPr marL="154101" lvl="1" defTabSz="609630">
              <a:lnSpc>
                <a:spcPts val="2613"/>
              </a:lnSpc>
            </a:pPr>
            <a:r>
              <a:rPr lang="en-US" sz="2000" dirty="0">
                <a:solidFill>
                  <a:srgbClr val="545454"/>
                </a:solidFill>
                <a:latin typeface="Gill Sans MT" panose="020B0502020104020203" pitchFamily="34" charset="0"/>
              </a:rPr>
              <a:t>1</a:t>
            </a:r>
            <a:r>
              <a:rPr lang="en-US" sz="2000" baseline="30000" dirty="0">
                <a:solidFill>
                  <a:srgbClr val="545454"/>
                </a:solidFill>
                <a:latin typeface="Gill Sans MT" panose="020B0502020104020203" pitchFamily="34" charset="0"/>
              </a:rPr>
              <a:t>st</a:t>
            </a:r>
            <a:r>
              <a:rPr lang="en-US" sz="2000" dirty="0">
                <a:solidFill>
                  <a:srgbClr val="545454"/>
                </a:solidFill>
                <a:latin typeface="Gill Sans MT" panose="020B0502020104020203" pitchFamily="34" charset="0"/>
              </a:rPr>
              <a:t> reading		Complete				1</a:t>
            </a:r>
            <a:r>
              <a:rPr lang="en-US" sz="2000" baseline="30000" dirty="0">
                <a:solidFill>
                  <a:srgbClr val="545454"/>
                </a:solidFill>
                <a:latin typeface="Gill Sans MT" panose="020B0502020104020203" pitchFamily="34" charset="0"/>
              </a:rPr>
              <a:t>st</a:t>
            </a:r>
            <a:r>
              <a:rPr lang="en-US" sz="2000" dirty="0">
                <a:solidFill>
                  <a:srgbClr val="545454"/>
                </a:solidFill>
                <a:latin typeface="Gill Sans MT" panose="020B0502020104020203" pitchFamily="34" charset="0"/>
              </a:rPr>
              <a:t> reading			TBC</a:t>
            </a:r>
          </a:p>
          <a:p>
            <a:pPr marL="154101" lvl="1" defTabSz="609630">
              <a:lnSpc>
                <a:spcPts val="2613"/>
              </a:lnSpc>
            </a:pPr>
            <a:endParaRPr lang="en-US" sz="2000" dirty="0">
              <a:solidFill>
                <a:srgbClr val="545454"/>
              </a:solidFill>
              <a:latin typeface="Gill Sans MT" panose="020B0502020104020203" pitchFamily="34" charset="0"/>
            </a:endParaRPr>
          </a:p>
          <a:p>
            <a:pPr marL="154101" lvl="1" defTabSz="609630">
              <a:lnSpc>
                <a:spcPts val="2613"/>
              </a:lnSpc>
            </a:pPr>
            <a:r>
              <a:rPr lang="en-US" sz="2000" dirty="0">
                <a:solidFill>
                  <a:srgbClr val="545454"/>
                </a:solidFill>
                <a:latin typeface="Gill Sans MT" panose="020B0502020104020203" pitchFamily="34" charset="0"/>
              </a:rPr>
              <a:t>2</a:t>
            </a:r>
            <a:r>
              <a:rPr lang="en-US" sz="2000" baseline="30000" dirty="0">
                <a:solidFill>
                  <a:srgbClr val="545454"/>
                </a:solidFill>
                <a:latin typeface="Gill Sans MT" panose="020B0502020104020203" pitchFamily="34" charset="0"/>
              </a:rPr>
              <a:t>nd</a:t>
            </a:r>
            <a:r>
              <a:rPr lang="en-US" sz="2000" dirty="0">
                <a:solidFill>
                  <a:srgbClr val="545454"/>
                </a:solidFill>
                <a:latin typeface="Gill Sans MT" panose="020B0502020104020203" pitchFamily="34" charset="0"/>
              </a:rPr>
              <a:t> reading		Complete				2</a:t>
            </a:r>
            <a:r>
              <a:rPr lang="en-US" sz="2000" baseline="30000" dirty="0">
                <a:solidFill>
                  <a:srgbClr val="545454"/>
                </a:solidFill>
                <a:latin typeface="Gill Sans MT" panose="020B0502020104020203" pitchFamily="34" charset="0"/>
              </a:rPr>
              <a:t>nd</a:t>
            </a:r>
            <a:r>
              <a:rPr lang="en-US" sz="2000" dirty="0">
                <a:solidFill>
                  <a:srgbClr val="545454"/>
                </a:solidFill>
                <a:latin typeface="Gill Sans MT" panose="020B0502020104020203" pitchFamily="34" charset="0"/>
              </a:rPr>
              <a:t> reading			TBC</a:t>
            </a:r>
          </a:p>
          <a:p>
            <a:pPr marL="154101" lvl="1" defTabSz="609630">
              <a:lnSpc>
                <a:spcPts val="2613"/>
              </a:lnSpc>
            </a:pPr>
            <a:endParaRPr lang="en-US" sz="2000" dirty="0">
              <a:solidFill>
                <a:srgbClr val="545454"/>
              </a:solidFill>
              <a:latin typeface="Gill Sans MT" panose="020B0502020104020203" pitchFamily="34" charset="0"/>
            </a:endParaRPr>
          </a:p>
          <a:p>
            <a:pPr marL="154101" lvl="1" defTabSz="609630">
              <a:lnSpc>
                <a:spcPts val="2613"/>
              </a:lnSpc>
            </a:pPr>
            <a:r>
              <a:rPr lang="en-US" sz="2000" dirty="0">
                <a:solidFill>
                  <a:srgbClr val="545454"/>
                </a:solidFill>
                <a:latin typeface="Gill Sans MT" panose="020B0502020104020203" pitchFamily="34" charset="0"/>
              </a:rPr>
              <a:t>Committee stage 	Complete				Committee stage		TBC</a:t>
            </a:r>
          </a:p>
          <a:p>
            <a:pPr marL="154101" lvl="1" defTabSz="609630">
              <a:lnSpc>
                <a:spcPts val="2613"/>
              </a:lnSpc>
            </a:pPr>
            <a:endParaRPr lang="en-US" sz="2000" dirty="0">
              <a:solidFill>
                <a:srgbClr val="545454"/>
              </a:solidFill>
              <a:latin typeface="Gill Sans MT" panose="020B0502020104020203" pitchFamily="34" charset="0"/>
            </a:endParaRPr>
          </a:p>
          <a:p>
            <a:pPr marL="154101" lvl="1" defTabSz="609630">
              <a:lnSpc>
                <a:spcPts val="2613"/>
              </a:lnSpc>
            </a:pPr>
            <a:r>
              <a:rPr lang="en-US" sz="2000" dirty="0">
                <a:solidFill>
                  <a:srgbClr val="545454"/>
                </a:solidFill>
                <a:latin typeface="Gill Sans MT" panose="020B0502020104020203" pitchFamily="34" charset="0"/>
              </a:rPr>
              <a:t>Report stage		TBC					Report stage		TBC</a:t>
            </a:r>
          </a:p>
          <a:p>
            <a:pPr marL="154101" lvl="1" defTabSz="609630">
              <a:lnSpc>
                <a:spcPts val="2613"/>
              </a:lnSpc>
            </a:pPr>
            <a:endParaRPr lang="en-US" sz="2000" dirty="0">
              <a:solidFill>
                <a:srgbClr val="545454"/>
              </a:solidFill>
              <a:latin typeface="Gill Sans MT" panose="020B0502020104020203" pitchFamily="34" charset="0"/>
            </a:endParaRPr>
          </a:p>
          <a:p>
            <a:pPr marL="154101" lvl="1" defTabSz="609630">
              <a:lnSpc>
                <a:spcPts val="2613"/>
              </a:lnSpc>
            </a:pPr>
            <a:r>
              <a:rPr lang="en-US" sz="2000" dirty="0">
                <a:solidFill>
                  <a:srgbClr val="545454"/>
                </a:solidFill>
                <a:latin typeface="Gill Sans MT" panose="020B0502020104020203" pitchFamily="34" charset="0"/>
              </a:rPr>
              <a:t>3</a:t>
            </a:r>
            <a:r>
              <a:rPr lang="en-US" sz="2000" baseline="30000" dirty="0">
                <a:solidFill>
                  <a:srgbClr val="545454"/>
                </a:solidFill>
                <a:latin typeface="Gill Sans MT" panose="020B0502020104020203" pitchFamily="34" charset="0"/>
              </a:rPr>
              <a:t>rd</a:t>
            </a:r>
            <a:r>
              <a:rPr lang="en-US" sz="2000" dirty="0">
                <a:solidFill>
                  <a:srgbClr val="545454"/>
                </a:solidFill>
                <a:latin typeface="Gill Sans MT" panose="020B0502020104020203" pitchFamily="34" charset="0"/>
              </a:rPr>
              <a:t> reading		TBC					3</a:t>
            </a:r>
            <a:r>
              <a:rPr lang="en-US" sz="2000" baseline="30000" dirty="0">
                <a:solidFill>
                  <a:srgbClr val="545454"/>
                </a:solidFill>
                <a:latin typeface="Gill Sans MT" panose="020B0502020104020203" pitchFamily="34" charset="0"/>
              </a:rPr>
              <a:t>rd</a:t>
            </a:r>
            <a:r>
              <a:rPr lang="en-US" sz="2000" dirty="0">
                <a:solidFill>
                  <a:srgbClr val="545454"/>
                </a:solidFill>
                <a:latin typeface="Gill Sans MT" panose="020B0502020104020203" pitchFamily="34" charset="0"/>
              </a:rPr>
              <a:t> reading			TBC</a:t>
            </a:r>
          </a:p>
        </p:txBody>
      </p:sp>
    </p:spTree>
    <p:extLst>
      <p:ext uri="{BB962C8B-B14F-4D97-AF65-F5344CB8AC3E}">
        <p14:creationId xmlns:p14="http://schemas.microsoft.com/office/powerpoint/2010/main" val="154845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A7721-1509-86A0-5783-BBCB03125D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620423B-ACC8-816F-2D91-C796214E2F53}"/>
              </a:ext>
            </a:extLst>
          </p:cNvPr>
          <p:cNvSpPr/>
          <p:nvPr/>
        </p:nvSpPr>
        <p:spPr>
          <a:xfrm>
            <a:off x="0" y="6060631"/>
            <a:ext cx="12192000" cy="797370"/>
          </a:xfrm>
          <a:prstGeom prst="rect">
            <a:avLst/>
          </a:prstGeom>
          <a:gradFill flip="none" rotWithShape="1">
            <a:gsLst>
              <a:gs pos="100000">
                <a:srgbClr val="1F497D">
                  <a:shade val="30000"/>
                  <a:satMod val="115000"/>
                </a:srgbClr>
              </a:gs>
              <a:gs pos="50000">
                <a:srgbClr val="1F497D">
                  <a:shade val="67500"/>
                  <a:satMod val="115000"/>
                </a:srgbClr>
              </a:gs>
              <a:gs pos="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554638E5-C5BA-A562-7B6E-8F0E3ACCEF1E}"/>
              </a:ext>
            </a:extLst>
          </p:cNvPr>
          <p:cNvPicPr>
            <a:picLocks noChangeAspect="1"/>
          </p:cNvPicPr>
          <p:nvPr/>
        </p:nvPicPr>
        <p:blipFill>
          <a:blip r:embed="rId2"/>
          <a:srcRect/>
          <a:stretch>
            <a:fillRect/>
          </a:stretch>
        </p:blipFill>
        <p:spPr>
          <a:xfrm>
            <a:off x="9881120" y="6180709"/>
            <a:ext cx="2099207" cy="557214"/>
          </a:xfrm>
          <a:prstGeom prst="rect">
            <a:avLst/>
          </a:prstGeom>
        </p:spPr>
      </p:pic>
      <p:sp>
        <p:nvSpPr>
          <p:cNvPr id="4" name="TextBox 3">
            <a:extLst>
              <a:ext uri="{FF2B5EF4-FFF2-40B4-BE49-F238E27FC236}">
                <a16:creationId xmlns:a16="http://schemas.microsoft.com/office/drawing/2014/main" id="{2D42DED2-BF17-C399-6110-A2F7D4D6AB6F}"/>
              </a:ext>
            </a:extLst>
          </p:cNvPr>
          <p:cNvSpPr txBox="1"/>
          <p:nvPr/>
        </p:nvSpPr>
        <p:spPr>
          <a:xfrm>
            <a:off x="570812" y="433675"/>
            <a:ext cx="3108053" cy="472950"/>
          </a:xfrm>
          <a:prstGeom prst="rect">
            <a:avLst/>
          </a:prstGeom>
          <a:noFill/>
        </p:spPr>
        <p:txBody>
          <a:bodyPr wrap="square" lIns="0" tIns="0" rIns="0" bIns="0" rtlCol="0" anchor="t">
            <a:spAutoFit/>
          </a:bodyPr>
          <a:lstStyle/>
          <a:p>
            <a:pPr defTabSz="609630">
              <a:lnSpc>
                <a:spcPts val="3920"/>
              </a:lnSpc>
              <a:spcBef>
                <a:spcPct val="0"/>
              </a:spcBef>
            </a:pPr>
            <a:r>
              <a:rPr lang="en-US" sz="3200" dirty="0">
                <a:solidFill>
                  <a:srgbClr val="0A274C"/>
                </a:solidFill>
                <a:latin typeface="Gill Sans MT" panose="020B0502020104020203" pitchFamily="34" charset="0"/>
              </a:rPr>
              <a:t>What is in the Bill?</a:t>
            </a:r>
          </a:p>
        </p:txBody>
      </p:sp>
      <p:sp>
        <p:nvSpPr>
          <p:cNvPr id="7" name="TextBox 6">
            <a:extLst>
              <a:ext uri="{FF2B5EF4-FFF2-40B4-BE49-F238E27FC236}">
                <a16:creationId xmlns:a16="http://schemas.microsoft.com/office/drawing/2014/main" id="{9001312B-7655-9E2E-B87C-F0BB8B5C51A2}"/>
              </a:ext>
            </a:extLst>
          </p:cNvPr>
          <p:cNvSpPr txBox="1"/>
          <p:nvPr/>
        </p:nvSpPr>
        <p:spPr>
          <a:xfrm>
            <a:off x="485024" y="1201613"/>
            <a:ext cx="10813039" cy="4645759"/>
          </a:xfrm>
          <a:prstGeom prst="rect">
            <a:avLst/>
          </a:prstGeom>
        </p:spPr>
        <p:txBody>
          <a:bodyPr wrap="square" lIns="0" tIns="0" rIns="0" bIns="0" rtlCol="0" anchor="t">
            <a:spAutoFit/>
          </a:bodyPr>
          <a:lstStyle/>
          <a:p>
            <a:pPr marL="611301" lvl="1" indent="-457200" defTabSz="609630">
              <a:lnSpc>
                <a:spcPts val="2613"/>
              </a:lnSpc>
              <a:buFont typeface="Arial" panose="020B0604020202020204" pitchFamily="34" charset="0"/>
              <a:buChar char="•"/>
            </a:pPr>
            <a:r>
              <a:rPr lang="en-US" sz="2000" dirty="0">
                <a:solidFill>
                  <a:srgbClr val="545454"/>
                </a:solidFill>
                <a:latin typeface="Gill Sans MT" panose="020B0502020104020203" pitchFamily="34" charset="0"/>
              </a:rPr>
              <a:t>Ending section 21 and making all tenancies periodic (PBSA excluded).</a:t>
            </a:r>
          </a:p>
          <a:p>
            <a:pPr marL="154101" lvl="1" defTabSz="609630">
              <a:lnSpc>
                <a:spcPts val="2613"/>
              </a:lnSpc>
            </a:pPr>
            <a:endParaRPr lang="en-US" sz="20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US" sz="2000" dirty="0">
                <a:solidFill>
                  <a:srgbClr val="545454"/>
                </a:solidFill>
                <a:latin typeface="Gill Sans MT" panose="020B0502020104020203" pitchFamily="34" charset="0"/>
              </a:rPr>
              <a:t>Increased notice periods for some grounds for possession.</a:t>
            </a:r>
          </a:p>
          <a:p>
            <a:pPr marL="154101" lvl="1" defTabSz="609630">
              <a:lnSpc>
                <a:spcPts val="2613"/>
              </a:lnSpc>
            </a:pPr>
            <a:endParaRPr lang="en-US" sz="20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US" sz="2000" dirty="0">
                <a:solidFill>
                  <a:srgbClr val="545454"/>
                </a:solidFill>
                <a:latin typeface="Gill Sans MT" panose="020B0502020104020203" pitchFamily="34" charset="0"/>
              </a:rPr>
              <a:t>Rents can only be increased once a year, with notification via a section 13 notice.</a:t>
            </a:r>
          </a:p>
          <a:p>
            <a:pPr marL="154101" lvl="1" defTabSz="609630">
              <a:lnSpc>
                <a:spcPts val="2613"/>
              </a:lnSpc>
            </a:pPr>
            <a:endParaRPr lang="en-US" sz="20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US" sz="2000" dirty="0">
                <a:solidFill>
                  <a:srgbClr val="545454"/>
                </a:solidFill>
                <a:latin typeface="Gill Sans MT" panose="020B0502020104020203" pitchFamily="34" charset="0"/>
              </a:rPr>
              <a:t>All landlords will need to join a new private rented sector ‘Property Portal’.</a:t>
            </a:r>
          </a:p>
          <a:p>
            <a:pPr marL="154101" lvl="1" defTabSz="609630">
              <a:lnSpc>
                <a:spcPts val="2613"/>
              </a:lnSpc>
            </a:pPr>
            <a:endParaRPr lang="en-US" sz="20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US" sz="2000" dirty="0">
                <a:solidFill>
                  <a:srgbClr val="545454"/>
                </a:solidFill>
                <a:latin typeface="Gill Sans MT" panose="020B0502020104020203" pitchFamily="34" charset="0"/>
              </a:rPr>
              <a:t>New PRS Ombudsman to be established.</a:t>
            </a:r>
          </a:p>
          <a:p>
            <a:pPr marL="154101" lvl="1" defTabSz="609630">
              <a:lnSpc>
                <a:spcPts val="2613"/>
              </a:lnSpc>
            </a:pPr>
            <a:endParaRPr lang="en-US" sz="20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US" sz="2000" dirty="0">
                <a:solidFill>
                  <a:srgbClr val="545454"/>
                </a:solidFill>
                <a:latin typeface="Gill Sans MT" panose="020B0502020104020203" pitchFamily="34" charset="0"/>
              </a:rPr>
              <a:t>Power to develop new Decent Homes Standard for the PRS – to be decided if it will apply to PBSA.</a:t>
            </a:r>
          </a:p>
          <a:p>
            <a:pPr marL="154101" lvl="1" defTabSz="609630">
              <a:lnSpc>
                <a:spcPts val="2613"/>
              </a:lnSpc>
            </a:pPr>
            <a:endParaRPr lang="en-US" sz="2000" b="1" dirty="0">
              <a:solidFill>
                <a:srgbClr val="00B050"/>
              </a:solidFill>
              <a:latin typeface="Gill Sans MT" panose="020B0502020104020203" pitchFamily="34" charset="0"/>
            </a:endParaRPr>
          </a:p>
          <a:p>
            <a:pPr marL="154101" lvl="1" defTabSz="609630">
              <a:lnSpc>
                <a:spcPts val="2613"/>
              </a:lnSpc>
            </a:pPr>
            <a:r>
              <a:rPr lang="en-US" sz="2000" dirty="0">
                <a:solidFill>
                  <a:srgbClr val="00B050"/>
                </a:solidFill>
                <a:latin typeface="Gill Sans MT" panose="020B0502020104020203" pitchFamily="34" charset="0"/>
              </a:rPr>
              <a:t>					</a:t>
            </a:r>
          </a:p>
        </p:txBody>
      </p:sp>
    </p:spTree>
    <p:extLst>
      <p:ext uri="{BB962C8B-B14F-4D97-AF65-F5344CB8AC3E}">
        <p14:creationId xmlns:p14="http://schemas.microsoft.com/office/powerpoint/2010/main" val="3425178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C7286-FB00-E53E-BA03-7B3BA388BE3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AF9258D-AB15-C31D-2861-96E39DD12002}"/>
              </a:ext>
            </a:extLst>
          </p:cNvPr>
          <p:cNvSpPr/>
          <p:nvPr/>
        </p:nvSpPr>
        <p:spPr>
          <a:xfrm>
            <a:off x="0" y="6060631"/>
            <a:ext cx="12192000" cy="797370"/>
          </a:xfrm>
          <a:prstGeom prst="rect">
            <a:avLst/>
          </a:prstGeom>
          <a:gradFill flip="none" rotWithShape="1">
            <a:gsLst>
              <a:gs pos="100000">
                <a:srgbClr val="1F497D">
                  <a:shade val="30000"/>
                  <a:satMod val="115000"/>
                </a:srgbClr>
              </a:gs>
              <a:gs pos="50000">
                <a:srgbClr val="1F497D">
                  <a:shade val="67500"/>
                  <a:satMod val="115000"/>
                </a:srgbClr>
              </a:gs>
              <a:gs pos="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477AABE6-FBF5-297C-5DF8-DEFD77EB91CF}"/>
              </a:ext>
            </a:extLst>
          </p:cNvPr>
          <p:cNvPicPr>
            <a:picLocks noChangeAspect="1"/>
          </p:cNvPicPr>
          <p:nvPr/>
        </p:nvPicPr>
        <p:blipFill>
          <a:blip r:embed="rId2"/>
          <a:srcRect/>
          <a:stretch>
            <a:fillRect/>
          </a:stretch>
        </p:blipFill>
        <p:spPr>
          <a:xfrm>
            <a:off x="9881120" y="6180709"/>
            <a:ext cx="2099207" cy="557214"/>
          </a:xfrm>
          <a:prstGeom prst="rect">
            <a:avLst/>
          </a:prstGeom>
        </p:spPr>
      </p:pic>
      <p:sp>
        <p:nvSpPr>
          <p:cNvPr id="4" name="TextBox 3">
            <a:extLst>
              <a:ext uri="{FF2B5EF4-FFF2-40B4-BE49-F238E27FC236}">
                <a16:creationId xmlns:a16="http://schemas.microsoft.com/office/drawing/2014/main" id="{13F23DDC-8A9E-D467-61C4-9DA1E2049987}"/>
              </a:ext>
            </a:extLst>
          </p:cNvPr>
          <p:cNvSpPr txBox="1"/>
          <p:nvPr/>
        </p:nvSpPr>
        <p:spPr>
          <a:xfrm>
            <a:off x="570812" y="433675"/>
            <a:ext cx="3108053" cy="472950"/>
          </a:xfrm>
          <a:prstGeom prst="rect">
            <a:avLst/>
          </a:prstGeom>
          <a:noFill/>
        </p:spPr>
        <p:txBody>
          <a:bodyPr wrap="square" lIns="0" tIns="0" rIns="0" bIns="0" rtlCol="0" anchor="t">
            <a:spAutoFit/>
          </a:bodyPr>
          <a:lstStyle/>
          <a:p>
            <a:pPr defTabSz="609630">
              <a:lnSpc>
                <a:spcPts val="3920"/>
              </a:lnSpc>
              <a:spcBef>
                <a:spcPct val="0"/>
              </a:spcBef>
            </a:pPr>
            <a:r>
              <a:rPr lang="en-US" sz="3200" dirty="0">
                <a:solidFill>
                  <a:srgbClr val="0A274C"/>
                </a:solidFill>
                <a:latin typeface="Gill Sans MT" panose="020B0502020104020203" pitchFamily="34" charset="0"/>
              </a:rPr>
              <a:t>What is in the Bill?</a:t>
            </a:r>
          </a:p>
        </p:txBody>
      </p:sp>
      <p:sp>
        <p:nvSpPr>
          <p:cNvPr id="7" name="TextBox 6">
            <a:extLst>
              <a:ext uri="{FF2B5EF4-FFF2-40B4-BE49-F238E27FC236}">
                <a16:creationId xmlns:a16="http://schemas.microsoft.com/office/drawing/2014/main" id="{88C97D9C-CD59-7ABF-C330-E9BDD69F21D7}"/>
              </a:ext>
            </a:extLst>
          </p:cNvPr>
          <p:cNvSpPr txBox="1"/>
          <p:nvPr/>
        </p:nvSpPr>
        <p:spPr>
          <a:xfrm>
            <a:off x="402830" y="1365759"/>
            <a:ext cx="10813039" cy="3645485"/>
          </a:xfrm>
          <a:prstGeom prst="rect">
            <a:avLst/>
          </a:prstGeom>
        </p:spPr>
        <p:txBody>
          <a:bodyPr wrap="square" lIns="0" tIns="0" rIns="0" bIns="0" rtlCol="0" anchor="t">
            <a:spAutoFit/>
          </a:bodyPr>
          <a:lstStyle/>
          <a:p>
            <a:pPr marL="497001" lvl="1" indent="-342900" defTabSz="609630">
              <a:lnSpc>
                <a:spcPts val="2613"/>
              </a:lnSpc>
              <a:buFont typeface="Arial" panose="020B0604020202020204" pitchFamily="34" charset="0"/>
              <a:buChar char="•"/>
            </a:pPr>
            <a:r>
              <a:rPr lang="en-US" sz="2000" dirty="0">
                <a:solidFill>
                  <a:srgbClr val="545454"/>
                </a:solidFill>
                <a:latin typeface="Gill Sans MT" panose="020B0502020104020203" pitchFamily="34" charset="0"/>
              </a:rPr>
              <a:t>Evidence threshold to prove anti-social behavior lowered.</a:t>
            </a:r>
          </a:p>
          <a:p>
            <a:pPr marL="154101" lvl="1" defTabSz="609630">
              <a:lnSpc>
                <a:spcPts val="2613"/>
              </a:lnSpc>
            </a:pPr>
            <a:endParaRPr lang="en-US" sz="20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r>
              <a:rPr lang="en-US" sz="2000" dirty="0">
                <a:solidFill>
                  <a:srgbClr val="545454"/>
                </a:solidFill>
                <a:latin typeface="Gill Sans MT" panose="020B0502020104020203" pitchFamily="34" charset="0"/>
              </a:rPr>
              <a:t>New mandatory ground for possession for repeated serious rent arrears.</a:t>
            </a:r>
          </a:p>
          <a:p>
            <a:pPr marL="154101" lvl="1" defTabSz="609630">
              <a:lnSpc>
                <a:spcPts val="2613"/>
              </a:lnSpc>
            </a:pPr>
            <a:endParaRPr lang="en-US" sz="20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r>
              <a:rPr lang="en-US" sz="2000" dirty="0">
                <a:solidFill>
                  <a:srgbClr val="545454"/>
                </a:solidFill>
                <a:latin typeface="Gill Sans MT" panose="020B0502020104020203" pitchFamily="34" charset="0"/>
              </a:rPr>
              <a:t>Ground for possession to protect student housing market – applies to HMOs only at this stage.</a:t>
            </a:r>
          </a:p>
          <a:p>
            <a:pPr marL="154101" lvl="1" defTabSz="609630">
              <a:lnSpc>
                <a:spcPts val="2613"/>
              </a:lnSpc>
            </a:pPr>
            <a:endParaRPr lang="en-US" sz="20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r>
              <a:rPr lang="en-US" sz="2000" dirty="0">
                <a:solidFill>
                  <a:srgbClr val="545454"/>
                </a:solidFill>
                <a:latin typeface="Gill Sans MT" panose="020B0502020104020203" pitchFamily="34" charset="0"/>
              </a:rPr>
              <a:t>Government pledge to review selective licensing when Property Portal is up and running. </a:t>
            </a:r>
          </a:p>
          <a:p>
            <a:pPr marL="154101" lvl="1" defTabSz="609630">
              <a:lnSpc>
                <a:spcPts val="2613"/>
              </a:lnSpc>
            </a:pPr>
            <a:endParaRPr lang="en-US" sz="20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r>
              <a:rPr lang="en-US" sz="2000" dirty="0">
                <a:solidFill>
                  <a:srgbClr val="545454"/>
                </a:solidFill>
                <a:latin typeface="Gill Sans MT" panose="020B0502020104020203" pitchFamily="34" charset="0"/>
              </a:rPr>
              <a:t>Government pledge to not to abolish section 21 until reforms to the justice system are in place. </a:t>
            </a:r>
          </a:p>
          <a:p>
            <a:pPr marL="154101" lvl="1" defTabSz="609630">
              <a:lnSpc>
                <a:spcPts val="2613"/>
              </a:lnSpc>
            </a:pPr>
            <a:endParaRPr lang="en-US" sz="2000" b="1" dirty="0">
              <a:solidFill>
                <a:srgbClr val="00B050"/>
              </a:solidFill>
              <a:latin typeface="Gill Sans MT" panose="020B0502020104020203" pitchFamily="34" charset="0"/>
            </a:endParaRPr>
          </a:p>
          <a:p>
            <a:pPr marL="154101" lvl="1" defTabSz="609630">
              <a:lnSpc>
                <a:spcPts val="2613"/>
              </a:lnSpc>
            </a:pPr>
            <a:r>
              <a:rPr lang="en-US" sz="2000" dirty="0">
                <a:solidFill>
                  <a:srgbClr val="00B050"/>
                </a:solidFill>
                <a:latin typeface="Gill Sans MT" panose="020B0502020104020203" pitchFamily="34" charset="0"/>
              </a:rPr>
              <a:t>					</a:t>
            </a:r>
          </a:p>
        </p:txBody>
      </p:sp>
    </p:spTree>
    <p:extLst>
      <p:ext uri="{BB962C8B-B14F-4D97-AF65-F5344CB8AC3E}">
        <p14:creationId xmlns:p14="http://schemas.microsoft.com/office/powerpoint/2010/main" val="379474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C0522-FF5A-139A-67BB-5AECE31CC8B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172D1A9-FD35-590B-5FF4-0D0AA5FDF6E1}"/>
              </a:ext>
            </a:extLst>
          </p:cNvPr>
          <p:cNvSpPr/>
          <p:nvPr/>
        </p:nvSpPr>
        <p:spPr>
          <a:xfrm>
            <a:off x="0" y="6060631"/>
            <a:ext cx="12192000" cy="797370"/>
          </a:xfrm>
          <a:prstGeom prst="rect">
            <a:avLst/>
          </a:prstGeom>
          <a:gradFill flip="none" rotWithShape="1">
            <a:gsLst>
              <a:gs pos="100000">
                <a:srgbClr val="1F497D">
                  <a:shade val="30000"/>
                  <a:satMod val="115000"/>
                </a:srgbClr>
              </a:gs>
              <a:gs pos="50000">
                <a:srgbClr val="1F497D">
                  <a:shade val="67500"/>
                  <a:satMod val="115000"/>
                </a:srgbClr>
              </a:gs>
              <a:gs pos="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DA66E46-306D-D101-6AA0-329036D537FE}"/>
              </a:ext>
            </a:extLst>
          </p:cNvPr>
          <p:cNvPicPr>
            <a:picLocks noChangeAspect="1"/>
          </p:cNvPicPr>
          <p:nvPr/>
        </p:nvPicPr>
        <p:blipFill>
          <a:blip r:embed="rId2"/>
          <a:srcRect/>
          <a:stretch>
            <a:fillRect/>
          </a:stretch>
        </p:blipFill>
        <p:spPr>
          <a:xfrm>
            <a:off x="9881120" y="6180709"/>
            <a:ext cx="2099207" cy="557214"/>
          </a:xfrm>
          <a:prstGeom prst="rect">
            <a:avLst/>
          </a:prstGeom>
        </p:spPr>
      </p:pic>
      <p:sp>
        <p:nvSpPr>
          <p:cNvPr id="4" name="TextBox 3">
            <a:extLst>
              <a:ext uri="{FF2B5EF4-FFF2-40B4-BE49-F238E27FC236}">
                <a16:creationId xmlns:a16="http://schemas.microsoft.com/office/drawing/2014/main" id="{8E0048A7-3AA6-BC53-4E7C-8FA4DF9C7B59}"/>
              </a:ext>
            </a:extLst>
          </p:cNvPr>
          <p:cNvSpPr txBox="1"/>
          <p:nvPr/>
        </p:nvSpPr>
        <p:spPr>
          <a:xfrm>
            <a:off x="570812" y="433675"/>
            <a:ext cx="3108053" cy="472950"/>
          </a:xfrm>
          <a:prstGeom prst="rect">
            <a:avLst/>
          </a:prstGeom>
          <a:noFill/>
        </p:spPr>
        <p:txBody>
          <a:bodyPr wrap="square" lIns="0" tIns="0" rIns="0" bIns="0" rtlCol="0" anchor="t">
            <a:spAutoFit/>
          </a:bodyPr>
          <a:lstStyle/>
          <a:p>
            <a:pPr defTabSz="609630">
              <a:lnSpc>
                <a:spcPts val="3920"/>
              </a:lnSpc>
              <a:spcBef>
                <a:spcPct val="0"/>
              </a:spcBef>
            </a:pPr>
            <a:r>
              <a:rPr lang="en-US" sz="3200" dirty="0">
                <a:solidFill>
                  <a:srgbClr val="0A274C"/>
                </a:solidFill>
                <a:latin typeface="Gill Sans MT" panose="020B0502020104020203" pitchFamily="34" charset="0"/>
              </a:rPr>
              <a:t>Changes afoot?</a:t>
            </a:r>
          </a:p>
        </p:txBody>
      </p:sp>
      <p:pic>
        <p:nvPicPr>
          <p:cNvPr id="16" name="Picture 15">
            <a:extLst>
              <a:ext uri="{FF2B5EF4-FFF2-40B4-BE49-F238E27FC236}">
                <a16:creationId xmlns:a16="http://schemas.microsoft.com/office/drawing/2014/main" id="{7370D5C5-9924-8279-0FED-8DE80EC5085A}"/>
              </a:ext>
            </a:extLst>
          </p:cNvPr>
          <p:cNvPicPr>
            <a:picLocks noChangeAspect="1"/>
          </p:cNvPicPr>
          <p:nvPr/>
        </p:nvPicPr>
        <p:blipFill rotWithShape="1">
          <a:blip r:embed="rId3"/>
          <a:srcRect r="35421" b="31587"/>
          <a:stretch/>
        </p:blipFill>
        <p:spPr>
          <a:xfrm>
            <a:off x="402832" y="1212267"/>
            <a:ext cx="4066426" cy="2423163"/>
          </a:xfrm>
          <a:prstGeom prst="rect">
            <a:avLst/>
          </a:prstGeom>
        </p:spPr>
      </p:pic>
      <p:pic>
        <p:nvPicPr>
          <p:cNvPr id="18" name="Picture 17">
            <a:extLst>
              <a:ext uri="{FF2B5EF4-FFF2-40B4-BE49-F238E27FC236}">
                <a16:creationId xmlns:a16="http://schemas.microsoft.com/office/drawing/2014/main" id="{FF88D8F9-33C1-B869-5CA7-ABB769B1118C}"/>
              </a:ext>
            </a:extLst>
          </p:cNvPr>
          <p:cNvPicPr>
            <a:picLocks noChangeAspect="1"/>
          </p:cNvPicPr>
          <p:nvPr/>
        </p:nvPicPr>
        <p:blipFill rotWithShape="1">
          <a:blip r:embed="rId4"/>
          <a:srcRect l="11018" t="30145" r="38280" b="24201"/>
          <a:stretch/>
        </p:blipFill>
        <p:spPr>
          <a:xfrm>
            <a:off x="5738488" y="295281"/>
            <a:ext cx="5882700" cy="2979547"/>
          </a:xfrm>
          <a:prstGeom prst="rect">
            <a:avLst/>
          </a:prstGeom>
        </p:spPr>
      </p:pic>
      <p:pic>
        <p:nvPicPr>
          <p:cNvPr id="20" name="Picture 19">
            <a:extLst>
              <a:ext uri="{FF2B5EF4-FFF2-40B4-BE49-F238E27FC236}">
                <a16:creationId xmlns:a16="http://schemas.microsoft.com/office/drawing/2014/main" id="{67CC155D-AC08-B1CA-FBE2-C498A810DD7F}"/>
              </a:ext>
            </a:extLst>
          </p:cNvPr>
          <p:cNvPicPr>
            <a:picLocks noChangeAspect="1"/>
          </p:cNvPicPr>
          <p:nvPr/>
        </p:nvPicPr>
        <p:blipFill rotWithShape="1">
          <a:blip r:embed="rId5"/>
          <a:srcRect l="11058" t="47252" r="37079" b="2311"/>
          <a:stretch/>
        </p:blipFill>
        <p:spPr>
          <a:xfrm>
            <a:off x="402832" y="3331826"/>
            <a:ext cx="4572001" cy="2501021"/>
          </a:xfrm>
          <a:prstGeom prst="rect">
            <a:avLst/>
          </a:prstGeom>
        </p:spPr>
      </p:pic>
      <p:pic>
        <p:nvPicPr>
          <p:cNvPr id="6" name="Picture 5">
            <a:extLst>
              <a:ext uri="{FF2B5EF4-FFF2-40B4-BE49-F238E27FC236}">
                <a16:creationId xmlns:a16="http://schemas.microsoft.com/office/drawing/2014/main" id="{EA337528-1E1A-BE75-074E-C0F1054BDC3A}"/>
              </a:ext>
            </a:extLst>
          </p:cNvPr>
          <p:cNvPicPr>
            <a:picLocks noChangeAspect="1"/>
          </p:cNvPicPr>
          <p:nvPr/>
        </p:nvPicPr>
        <p:blipFill>
          <a:blip r:embed="rId6"/>
          <a:stretch>
            <a:fillRect/>
          </a:stretch>
        </p:blipFill>
        <p:spPr>
          <a:xfrm>
            <a:off x="5850986" y="2818134"/>
            <a:ext cx="5657703" cy="3182458"/>
          </a:xfrm>
          <a:prstGeom prst="rect">
            <a:avLst/>
          </a:prstGeom>
        </p:spPr>
      </p:pic>
    </p:spTree>
    <p:extLst>
      <p:ext uri="{BB962C8B-B14F-4D97-AF65-F5344CB8AC3E}">
        <p14:creationId xmlns:p14="http://schemas.microsoft.com/office/powerpoint/2010/main" val="1396096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1403B-3EC5-EEB4-3C24-443A02CA8D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CEB5ECE-AB21-272E-8D84-536AF2BFDB3F}"/>
              </a:ext>
            </a:extLst>
          </p:cNvPr>
          <p:cNvSpPr/>
          <p:nvPr/>
        </p:nvSpPr>
        <p:spPr>
          <a:xfrm>
            <a:off x="0" y="6060631"/>
            <a:ext cx="12192000" cy="797370"/>
          </a:xfrm>
          <a:prstGeom prst="rect">
            <a:avLst/>
          </a:prstGeom>
          <a:gradFill flip="none" rotWithShape="1">
            <a:gsLst>
              <a:gs pos="100000">
                <a:srgbClr val="1F497D">
                  <a:shade val="30000"/>
                  <a:satMod val="115000"/>
                </a:srgbClr>
              </a:gs>
              <a:gs pos="50000">
                <a:srgbClr val="1F497D">
                  <a:shade val="67500"/>
                  <a:satMod val="115000"/>
                </a:srgbClr>
              </a:gs>
              <a:gs pos="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59F2308-D09B-7441-C402-032C5993B8B8}"/>
              </a:ext>
            </a:extLst>
          </p:cNvPr>
          <p:cNvPicPr>
            <a:picLocks noChangeAspect="1"/>
          </p:cNvPicPr>
          <p:nvPr/>
        </p:nvPicPr>
        <p:blipFill>
          <a:blip r:embed="rId2"/>
          <a:srcRect/>
          <a:stretch>
            <a:fillRect/>
          </a:stretch>
        </p:blipFill>
        <p:spPr>
          <a:xfrm>
            <a:off x="9881120" y="6180709"/>
            <a:ext cx="2099207" cy="557214"/>
          </a:xfrm>
          <a:prstGeom prst="rect">
            <a:avLst/>
          </a:prstGeom>
        </p:spPr>
      </p:pic>
      <p:sp>
        <p:nvSpPr>
          <p:cNvPr id="4" name="TextBox 3">
            <a:extLst>
              <a:ext uri="{FF2B5EF4-FFF2-40B4-BE49-F238E27FC236}">
                <a16:creationId xmlns:a16="http://schemas.microsoft.com/office/drawing/2014/main" id="{0787CDB9-4C46-E28A-8DF3-8A27BF2A0F32}"/>
              </a:ext>
            </a:extLst>
          </p:cNvPr>
          <p:cNvSpPr txBox="1"/>
          <p:nvPr/>
        </p:nvSpPr>
        <p:spPr>
          <a:xfrm>
            <a:off x="570812" y="433675"/>
            <a:ext cx="5938845" cy="472950"/>
          </a:xfrm>
          <a:prstGeom prst="rect">
            <a:avLst/>
          </a:prstGeom>
          <a:noFill/>
        </p:spPr>
        <p:txBody>
          <a:bodyPr wrap="square" lIns="0" tIns="0" rIns="0" bIns="0" rtlCol="0" anchor="t">
            <a:spAutoFit/>
          </a:bodyPr>
          <a:lstStyle/>
          <a:p>
            <a:pPr defTabSz="609630">
              <a:lnSpc>
                <a:spcPts val="3920"/>
              </a:lnSpc>
              <a:spcBef>
                <a:spcPct val="0"/>
              </a:spcBef>
            </a:pPr>
            <a:r>
              <a:rPr lang="en-US" sz="3200" dirty="0">
                <a:solidFill>
                  <a:srgbClr val="0A274C"/>
                </a:solidFill>
                <a:latin typeface="Gill Sans MT" panose="020B0502020104020203" pitchFamily="34" charset="0"/>
              </a:rPr>
              <a:t>What changes are being reported?</a:t>
            </a:r>
          </a:p>
        </p:txBody>
      </p:sp>
      <p:sp>
        <p:nvSpPr>
          <p:cNvPr id="5" name="TextBox 4">
            <a:extLst>
              <a:ext uri="{FF2B5EF4-FFF2-40B4-BE49-F238E27FC236}">
                <a16:creationId xmlns:a16="http://schemas.microsoft.com/office/drawing/2014/main" id="{171A5528-E833-9487-D2F5-9849EF27F251}"/>
              </a:ext>
            </a:extLst>
          </p:cNvPr>
          <p:cNvSpPr txBox="1"/>
          <p:nvPr/>
        </p:nvSpPr>
        <p:spPr>
          <a:xfrm>
            <a:off x="402830" y="1365759"/>
            <a:ext cx="10813039" cy="4312334"/>
          </a:xfrm>
          <a:prstGeom prst="rect">
            <a:avLst/>
          </a:prstGeom>
        </p:spPr>
        <p:txBody>
          <a:bodyPr wrap="square" lIns="0" tIns="0" rIns="0" bIns="0" rtlCol="0" anchor="t">
            <a:spAutoFit/>
          </a:bodyPr>
          <a:lstStyle/>
          <a:p>
            <a:pPr marL="154101" lvl="1" defTabSz="609630">
              <a:lnSpc>
                <a:spcPts val="2613"/>
              </a:lnSpc>
            </a:pPr>
            <a:endParaRPr lang="en-US" sz="20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r>
              <a:rPr lang="en-US" sz="2800" dirty="0">
                <a:solidFill>
                  <a:srgbClr val="545454"/>
                </a:solidFill>
                <a:latin typeface="Gill Sans MT" panose="020B0502020104020203" pitchFamily="34" charset="0"/>
              </a:rPr>
              <a:t>Minimum period a tenant needs to be living in the property – tenant cannot give 2 months notice to leave until they have been in a property for at least four months.</a:t>
            </a:r>
          </a:p>
          <a:p>
            <a:pPr marL="154101" lvl="1" defTabSz="609630">
              <a:lnSpc>
                <a:spcPts val="2613"/>
              </a:lnSpc>
            </a:pPr>
            <a:endParaRPr lang="en-US" sz="28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r>
              <a:rPr lang="en-US" sz="2800" dirty="0">
                <a:solidFill>
                  <a:srgbClr val="545454"/>
                </a:solidFill>
                <a:latin typeface="Gill Sans MT" panose="020B0502020104020203" pitchFamily="34" charset="0"/>
              </a:rPr>
              <a:t>Extending the student ground for possession to one-and-two-bedroom student properties.</a:t>
            </a:r>
          </a:p>
          <a:p>
            <a:pPr marL="154101" lvl="1" defTabSz="609630">
              <a:lnSpc>
                <a:spcPts val="2613"/>
              </a:lnSpc>
            </a:pPr>
            <a:endParaRPr lang="en-US" sz="28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r>
              <a:rPr lang="en-US" sz="2800" dirty="0">
                <a:solidFill>
                  <a:srgbClr val="545454"/>
                </a:solidFill>
                <a:latin typeface="Gill Sans MT" panose="020B0502020104020203" pitchFamily="34" charset="0"/>
              </a:rPr>
              <a:t>Review of the courts which the Government would be compelled to publish. </a:t>
            </a:r>
          </a:p>
          <a:p>
            <a:pPr marL="497001" lvl="1" indent="-342900" defTabSz="609630">
              <a:lnSpc>
                <a:spcPts val="2613"/>
              </a:lnSpc>
              <a:buFont typeface="Arial" panose="020B0604020202020204" pitchFamily="34" charset="0"/>
              <a:buChar char="•"/>
            </a:pPr>
            <a:endParaRPr lang="en-US" sz="2000" dirty="0">
              <a:solidFill>
                <a:srgbClr val="545454"/>
              </a:solidFill>
              <a:latin typeface="Gill Sans MT" panose="020B0502020104020203" pitchFamily="34" charset="0"/>
            </a:endParaRPr>
          </a:p>
          <a:p>
            <a:pPr marL="154101" lvl="1" defTabSz="609630">
              <a:lnSpc>
                <a:spcPts val="2613"/>
              </a:lnSpc>
            </a:pPr>
            <a:endParaRPr lang="en-US" sz="2000" b="1" dirty="0">
              <a:solidFill>
                <a:srgbClr val="00B050"/>
              </a:solidFill>
              <a:latin typeface="Gill Sans MT" panose="020B0502020104020203" pitchFamily="34" charset="0"/>
            </a:endParaRPr>
          </a:p>
          <a:p>
            <a:pPr marL="154101" lvl="1" defTabSz="609630">
              <a:lnSpc>
                <a:spcPts val="2613"/>
              </a:lnSpc>
            </a:pPr>
            <a:r>
              <a:rPr lang="en-US" sz="2000" dirty="0">
                <a:solidFill>
                  <a:srgbClr val="00B050"/>
                </a:solidFill>
                <a:latin typeface="Gill Sans MT" panose="020B0502020104020203" pitchFamily="34" charset="0"/>
              </a:rPr>
              <a:t>					</a:t>
            </a:r>
          </a:p>
        </p:txBody>
      </p:sp>
    </p:spTree>
    <p:extLst>
      <p:ext uri="{BB962C8B-B14F-4D97-AF65-F5344CB8AC3E}">
        <p14:creationId xmlns:p14="http://schemas.microsoft.com/office/powerpoint/2010/main" val="81072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D61AA7-2BB7-43CC-BBE5-1D461871C589}"/>
              </a:ext>
            </a:extLst>
          </p:cNvPr>
          <p:cNvSpPr/>
          <p:nvPr/>
        </p:nvSpPr>
        <p:spPr>
          <a:xfrm>
            <a:off x="0" y="6060631"/>
            <a:ext cx="12192000" cy="797370"/>
          </a:xfrm>
          <a:prstGeom prst="rect">
            <a:avLst/>
          </a:prstGeom>
          <a:gradFill flip="none" rotWithShape="1">
            <a:gsLst>
              <a:gs pos="100000">
                <a:srgbClr val="1F497D">
                  <a:shade val="30000"/>
                  <a:satMod val="115000"/>
                </a:srgbClr>
              </a:gs>
              <a:gs pos="50000">
                <a:srgbClr val="1F497D">
                  <a:shade val="67500"/>
                  <a:satMod val="115000"/>
                </a:srgbClr>
              </a:gs>
              <a:gs pos="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69F5B58-2BDE-46E6-9668-419025658A9A}"/>
              </a:ext>
            </a:extLst>
          </p:cNvPr>
          <p:cNvPicPr>
            <a:picLocks noChangeAspect="1"/>
          </p:cNvPicPr>
          <p:nvPr/>
        </p:nvPicPr>
        <p:blipFill>
          <a:blip r:embed="rId3"/>
          <a:srcRect/>
          <a:stretch>
            <a:fillRect/>
          </a:stretch>
        </p:blipFill>
        <p:spPr>
          <a:xfrm>
            <a:off x="9881120" y="6180709"/>
            <a:ext cx="2099207" cy="557214"/>
          </a:xfrm>
          <a:prstGeom prst="rect">
            <a:avLst/>
          </a:prstGeom>
        </p:spPr>
      </p:pic>
      <p:sp>
        <p:nvSpPr>
          <p:cNvPr id="4" name="TextBox 3">
            <a:extLst>
              <a:ext uri="{FF2B5EF4-FFF2-40B4-BE49-F238E27FC236}">
                <a16:creationId xmlns:a16="http://schemas.microsoft.com/office/drawing/2014/main" id="{DBD4A61D-7CDF-4173-A6BC-2813C0CEC076}"/>
              </a:ext>
            </a:extLst>
          </p:cNvPr>
          <p:cNvSpPr txBox="1"/>
          <p:nvPr/>
        </p:nvSpPr>
        <p:spPr>
          <a:xfrm>
            <a:off x="570812" y="433675"/>
            <a:ext cx="6848559" cy="472950"/>
          </a:xfrm>
          <a:prstGeom prst="rect">
            <a:avLst/>
          </a:prstGeom>
          <a:noFill/>
        </p:spPr>
        <p:txBody>
          <a:bodyPr wrap="square" lIns="0" tIns="0" rIns="0" bIns="0" rtlCol="0" anchor="t">
            <a:spAutoFit/>
          </a:bodyPr>
          <a:lstStyle/>
          <a:p>
            <a:pPr defTabSz="609630">
              <a:lnSpc>
                <a:spcPts val="3920"/>
              </a:lnSpc>
              <a:spcBef>
                <a:spcPct val="0"/>
              </a:spcBef>
            </a:pPr>
            <a:r>
              <a:rPr lang="en-US" sz="3200" dirty="0">
                <a:solidFill>
                  <a:srgbClr val="0A274C"/>
                </a:solidFill>
                <a:latin typeface="Gill Sans MT" panose="020B0502020104020203" pitchFamily="34" charset="0"/>
              </a:rPr>
              <a:t>What next?</a:t>
            </a:r>
          </a:p>
        </p:txBody>
      </p:sp>
      <p:sp>
        <p:nvSpPr>
          <p:cNvPr id="11" name="TextBox 10">
            <a:extLst>
              <a:ext uri="{FF2B5EF4-FFF2-40B4-BE49-F238E27FC236}">
                <a16:creationId xmlns:a16="http://schemas.microsoft.com/office/drawing/2014/main" id="{1C7E3339-BC81-45C3-9C4E-8CAC9863F541}"/>
              </a:ext>
            </a:extLst>
          </p:cNvPr>
          <p:cNvSpPr txBox="1"/>
          <p:nvPr/>
        </p:nvSpPr>
        <p:spPr>
          <a:xfrm>
            <a:off x="402830" y="1365759"/>
            <a:ext cx="10813039" cy="5312608"/>
          </a:xfrm>
          <a:prstGeom prst="rect">
            <a:avLst/>
          </a:prstGeom>
        </p:spPr>
        <p:txBody>
          <a:bodyPr wrap="square" lIns="0" tIns="0" rIns="0" bIns="0" rtlCol="0" anchor="t">
            <a:spAutoFit/>
          </a:bodyPr>
          <a:lstStyle/>
          <a:p>
            <a:pPr marL="497001" lvl="1" indent="-3429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Ministers in discussions with backbench MPs about potential amendments.</a:t>
            </a:r>
          </a:p>
          <a:p>
            <a:pPr marL="154101" lvl="1" defTabSz="609630">
              <a:lnSpc>
                <a:spcPts val="2613"/>
              </a:lnSpc>
            </a:pPr>
            <a:endParaRPr lang="en-GB" sz="28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Once agreed, the Bill will need to complete passage through the House of Commons and then the House of Lords.</a:t>
            </a:r>
          </a:p>
          <a:p>
            <a:pPr marL="154101" lvl="1" defTabSz="609630">
              <a:lnSpc>
                <a:spcPts val="2613"/>
              </a:lnSpc>
            </a:pPr>
            <a:endParaRPr lang="en-GB" sz="28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Timings are tight given the looming general election.</a:t>
            </a:r>
          </a:p>
          <a:p>
            <a:pPr marL="154101" lvl="1" defTabSz="609630">
              <a:lnSpc>
                <a:spcPts val="2613"/>
              </a:lnSpc>
            </a:pPr>
            <a:endParaRPr lang="en-GB" sz="28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Even if the Bill was to ‘fall’ it would return under a future Labour Government.</a:t>
            </a:r>
          </a:p>
          <a:p>
            <a:pPr marL="497001" lvl="1" indent="-342900" defTabSz="609630">
              <a:lnSpc>
                <a:spcPts val="2613"/>
              </a:lnSpc>
              <a:buFont typeface="Arial" panose="020B0604020202020204" pitchFamily="34" charset="0"/>
              <a:buChar char="•"/>
            </a:pPr>
            <a:endParaRPr lang="en-GB" sz="28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endParaRPr lang="en-GB" sz="2000" dirty="0">
              <a:solidFill>
                <a:srgbClr val="545454"/>
              </a:solidFill>
              <a:latin typeface="Gill Sans MT" panose="020B0502020104020203" pitchFamily="34" charset="0"/>
            </a:endParaRPr>
          </a:p>
          <a:p>
            <a:pPr marL="154101" lvl="1" defTabSz="609630">
              <a:lnSpc>
                <a:spcPts val="2613"/>
              </a:lnSpc>
            </a:pPr>
            <a:endParaRPr lang="en-GB" sz="20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endParaRPr lang="en-US" sz="20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endParaRPr lang="en-US" sz="2000" dirty="0">
              <a:solidFill>
                <a:srgbClr val="545454"/>
              </a:solidFill>
              <a:latin typeface="Gill Sans MT" panose="020B0502020104020203" pitchFamily="34" charset="0"/>
            </a:endParaRPr>
          </a:p>
          <a:p>
            <a:pPr marL="611301" lvl="2" defTabSz="609630">
              <a:lnSpc>
                <a:spcPts val="2613"/>
              </a:lnSpc>
            </a:pPr>
            <a:endParaRPr lang="en-US" sz="2000" dirty="0">
              <a:solidFill>
                <a:srgbClr val="545454"/>
              </a:solidFill>
              <a:latin typeface="Gill Sans MT" panose="020B0502020104020203" pitchFamily="34" charset="0"/>
            </a:endParaRPr>
          </a:p>
        </p:txBody>
      </p:sp>
    </p:spTree>
    <p:extLst>
      <p:ext uri="{BB962C8B-B14F-4D97-AF65-F5344CB8AC3E}">
        <p14:creationId xmlns:p14="http://schemas.microsoft.com/office/powerpoint/2010/main" val="1874419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DCAD6-B579-2BCE-7497-E9CB965EE5C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29C84D-C156-2762-785E-99C0CD663EC2}"/>
              </a:ext>
            </a:extLst>
          </p:cNvPr>
          <p:cNvSpPr/>
          <p:nvPr/>
        </p:nvSpPr>
        <p:spPr>
          <a:xfrm>
            <a:off x="0" y="6060631"/>
            <a:ext cx="12192000" cy="797370"/>
          </a:xfrm>
          <a:prstGeom prst="rect">
            <a:avLst/>
          </a:prstGeom>
          <a:gradFill flip="none" rotWithShape="1">
            <a:gsLst>
              <a:gs pos="100000">
                <a:srgbClr val="1F497D">
                  <a:shade val="30000"/>
                  <a:satMod val="115000"/>
                </a:srgbClr>
              </a:gs>
              <a:gs pos="50000">
                <a:srgbClr val="1F497D">
                  <a:shade val="67500"/>
                  <a:satMod val="115000"/>
                </a:srgbClr>
              </a:gs>
              <a:gs pos="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3C22B73-2DC6-41F1-2BD9-715EE1209CAB}"/>
              </a:ext>
            </a:extLst>
          </p:cNvPr>
          <p:cNvPicPr>
            <a:picLocks noChangeAspect="1"/>
          </p:cNvPicPr>
          <p:nvPr/>
        </p:nvPicPr>
        <p:blipFill>
          <a:blip r:embed="rId3"/>
          <a:srcRect/>
          <a:stretch>
            <a:fillRect/>
          </a:stretch>
        </p:blipFill>
        <p:spPr>
          <a:xfrm>
            <a:off x="9881120" y="6180709"/>
            <a:ext cx="2099207" cy="557214"/>
          </a:xfrm>
          <a:prstGeom prst="rect">
            <a:avLst/>
          </a:prstGeom>
        </p:spPr>
      </p:pic>
      <p:sp>
        <p:nvSpPr>
          <p:cNvPr id="4" name="TextBox 3">
            <a:extLst>
              <a:ext uri="{FF2B5EF4-FFF2-40B4-BE49-F238E27FC236}">
                <a16:creationId xmlns:a16="http://schemas.microsoft.com/office/drawing/2014/main" id="{B86ECA74-B235-7D82-8767-1C17A28E0CBB}"/>
              </a:ext>
            </a:extLst>
          </p:cNvPr>
          <p:cNvSpPr txBox="1"/>
          <p:nvPr/>
        </p:nvSpPr>
        <p:spPr>
          <a:xfrm>
            <a:off x="569424" y="391014"/>
            <a:ext cx="6848559" cy="472950"/>
          </a:xfrm>
          <a:prstGeom prst="rect">
            <a:avLst/>
          </a:prstGeom>
          <a:noFill/>
        </p:spPr>
        <p:txBody>
          <a:bodyPr wrap="square" lIns="0" tIns="0" rIns="0" bIns="0" rtlCol="0" anchor="t">
            <a:spAutoFit/>
          </a:bodyPr>
          <a:lstStyle/>
          <a:p>
            <a:pPr defTabSz="609630">
              <a:lnSpc>
                <a:spcPts val="3920"/>
              </a:lnSpc>
              <a:spcBef>
                <a:spcPct val="0"/>
              </a:spcBef>
            </a:pPr>
            <a:r>
              <a:rPr lang="en-US" sz="3200" dirty="0">
                <a:solidFill>
                  <a:srgbClr val="0A274C"/>
                </a:solidFill>
                <a:latin typeface="Gill Sans MT" panose="020B0502020104020203" pitchFamily="34" charset="0"/>
              </a:rPr>
              <a:t>What is </a:t>
            </a:r>
            <a:r>
              <a:rPr lang="en-US" sz="3200" dirty="0" err="1">
                <a:solidFill>
                  <a:srgbClr val="0A274C"/>
                </a:solidFill>
                <a:latin typeface="Gill Sans MT" panose="020B0502020104020203" pitchFamily="34" charset="0"/>
              </a:rPr>
              <a:t>Labour</a:t>
            </a:r>
            <a:r>
              <a:rPr lang="en-US" sz="3200" dirty="0">
                <a:solidFill>
                  <a:srgbClr val="0A274C"/>
                </a:solidFill>
                <a:latin typeface="Gill Sans MT" panose="020B0502020104020203" pitchFamily="34" charset="0"/>
              </a:rPr>
              <a:t> proposing for the PRS?</a:t>
            </a:r>
          </a:p>
        </p:txBody>
      </p:sp>
      <p:sp>
        <p:nvSpPr>
          <p:cNvPr id="11" name="TextBox 10">
            <a:extLst>
              <a:ext uri="{FF2B5EF4-FFF2-40B4-BE49-F238E27FC236}">
                <a16:creationId xmlns:a16="http://schemas.microsoft.com/office/drawing/2014/main" id="{4182DA9D-7474-CEB3-0732-4E0E3833CD18}"/>
              </a:ext>
            </a:extLst>
          </p:cNvPr>
          <p:cNvSpPr txBox="1"/>
          <p:nvPr/>
        </p:nvSpPr>
        <p:spPr>
          <a:xfrm>
            <a:off x="402830" y="1365759"/>
            <a:ext cx="10813039" cy="5646033"/>
          </a:xfrm>
          <a:prstGeom prst="rect">
            <a:avLst/>
          </a:prstGeom>
        </p:spPr>
        <p:txBody>
          <a:bodyPr wrap="square" lIns="0" tIns="0" rIns="0" bIns="0" rtlCol="0" anchor="t">
            <a:spAutoFit/>
          </a:bodyPr>
          <a:lstStyle/>
          <a:p>
            <a:pPr marL="154101" lvl="1" defTabSz="609630">
              <a:lnSpc>
                <a:spcPts val="2613"/>
              </a:lnSpc>
            </a:pPr>
            <a:endParaRPr lang="en-GB" sz="28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Various changes proposed to the Renters (Reform) Bill.</a:t>
            </a:r>
          </a:p>
          <a:p>
            <a:pPr marL="497001" lvl="1" indent="-342900" defTabSz="609630">
              <a:lnSpc>
                <a:spcPts val="2613"/>
              </a:lnSpc>
              <a:buFont typeface="Arial" panose="020B0604020202020204" pitchFamily="34" charset="0"/>
              <a:buChar char="•"/>
            </a:pPr>
            <a:endParaRPr lang="en-GB" sz="28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End section 21 “immediately”.</a:t>
            </a:r>
          </a:p>
          <a:p>
            <a:pPr marL="154101" lvl="1" defTabSz="609630">
              <a:lnSpc>
                <a:spcPts val="2613"/>
              </a:lnSpc>
            </a:pPr>
            <a:endParaRPr lang="en-GB" sz="28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Longer notice periods.</a:t>
            </a:r>
          </a:p>
          <a:p>
            <a:pPr marL="154101" lvl="1" defTabSz="609630">
              <a:lnSpc>
                <a:spcPts val="2613"/>
              </a:lnSpc>
            </a:pPr>
            <a:endParaRPr lang="en-US" sz="28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r>
              <a:rPr lang="en-US" sz="2800" dirty="0">
                <a:solidFill>
                  <a:srgbClr val="545454"/>
                </a:solidFill>
                <a:latin typeface="Gill Sans MT" panose="020B0502020104020203" pitchFamily="34" charset="0"/>
              </a:rPr>
              <a:t>National landlord register.</a:t>
            </a:r>
          </a:p>
          <a:p>
            <a:pPr marL="154101" lvl="1" defTabSz="609630">
              <a:lnSpc>
                <a:spcPts val="2613"/>
              </a:lnSpc>
            </a:pPr>
            <a:endParaRPr lang="en-US" sz="28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r>
              <a:rPr lang="en-US" sz="2800" dirty="0">
                <a:solidFill>
                  <a:srgbClr val="545454"/>
                </a:solidFill>
                <a:latin typeface="Gill Sans MT" panose="020B0502020104020203" pitchFamily="34" charset="0"/>
              </a:rPr>
              <a:t>Has opposed rent controls.</a:t>
            </a:r>
          </a:p>
          <a:p>
            <a:pPr marL="154101" lvl="1" defTabSz="609630">
              <a:lnSpc>
                <a:spcPts val="2613"/>
              </a:lnSpc>
            </a:pPr>
            <a:endParaRPr lang="en-US" sz="2800" dirty="0">
              <a:solidFill>
                <a:srgbClr val="545454"/>
              </a:solidFill>
              <a:latin typeface="Gill Sans MT" panose="020B0502020104020203" pitchFamily="34" charset="0"/>
            </a:endParaRPr>
          </a:p>
          <a:p>
            <a:pPr marL="154101" lvl="1" defTabSz="609630">
              <a:lnSpc>
                <a:spcPts val="2613"/>
              </a:lnSpc>
            </a:pPr>
            <a:endParaRPr lang="en-GB" sz="28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endParaRPr lang="en-GB" sz="2000" dirty="0">
              <a:solidFill>
                <a:srgbClr val="545454"/>
              </a:solidFill>
              <a:latin typeface="Gill Sans MT" panose="020B0502020104020203" pitchFamily="34" charset="0"/>
            </a:endParaRPr>
          </a:p>
          <a:p>
            <a:pPr marL="154101" lvl="1" defTabSz="609630">
              <a:lnSpc>
                <a:spcPts val="2613"/>
              </a:lnSpc>
            </a:pPr>
            <a:endParaRPr lang="en-GB" sz="20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endParaRPr lang="en-US" sz="2000" dirty="0">
              <a:solidFill>
                <a:srgbClr val="545454"/>
              </a:solidFill>
              <a:latin typeface="Gill Sans MT" panose="020B0502020104020203" pitchFamily="34" charset="0"/>
            </a:endParaRPr>
          </a:p>
          <a:p>
            <a:pPr marL="497001" lvl="1" indent="-342900" defTabSz="609630">
              <a:lnSpc>
                <a:spcPts val="2613"/>
              </a:lnSpc>
              <a:buFont typeface="Arial" panose="020B0604020202020204" pitchFamily="34" charset="0"/>
              <a:buChar char="•"/>
            </a:pPr>
            <a:endParaRPr lang="en-US" sz="2000" dirty="0">
              <a:solidFill>
                <a:srgbClr val="545454"/>
              </a:solidFill>
              <a:latin typeface="Gill Sans MT" panose="020B0502020104020203" pitchFamily="34" charset="0"/>
            </a:endParaRPr>
          </a:p>
          <a:p>
            <a:pPr marL="611301" lvl="2" defTabSz="609630">
              <a:lnSpc>
                <a:spcPts val="2613"/>
              </a:lnSpc>
            </a:pPr>
            <a:endParaRPr lang="en-US" sz="2000" dirty="0">
              <a:solidFill>
                <a:srgbClr val="545454"/>
              </a:solidFill>
              <a:latin typeface="Gill Sans MT" panose="020B0502020104020203" pitchFamily="34" charset="0"/>
            </a:endParaRPr>
          </a:p>
        </p:txBody>
      </p:sp>
    </p:spTree>
    <p:extLst>
      <p:ext uri="{BB962C8B-B14F-4D97-AF65-F5344CB8AC3E}">
        <p14:creationId xmlns:p14="http://schemas.microsoft.com/office/powerpoint/2010/main" val="2476252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14286" y="219126"/>
            <a:ext cx="4612387" cy="1224313"/>
          </a:xfrm>
          <a:prstGeom prst="rect">
            <a:avLst/>
          </a:prstGeom>
        </p:spPr>
      </p:pic>
      <p:sp>
        <p:nvSpPr>
          <p:cNvPr id="3" name="TextBox 3"/>
          <p:cNvSpPr txBox="1"/>
          <p:nvPr/>
        </p:nvSpPr>
        <p:spPr>
          <a:xfrm>
            <a:off x="781157" y="3076364"/>
            <a:ext cx="10629686" cy="614335"/>
          </a:xfrm>
          <a:prstGeom prst="rect">
            <a:avLst/>
          </a:prstGeom>
        </p:spPr>
        <p:txBody>
          <a:bodyPr lIns="0" tIns="0" rIns="0" bIns="0" rtlCol="0" anchor="t">
            <a:spAutoFit/>
          </a:bodyPr>
          <a:lstStyle/>
          <a:p>
            <a:pPr algn="ctr" defTabSz="609630">
              <a:lnSpc>
                <a:spcPts val="5226"/>
              </a:lnSpc>
              <a:spcBef>
                <a:spcPct val="0"/>
              </a:spcBef>
            </a:pPr>
            <a:r>
              <a:rPr lang="en-GB" sz="3734" dirty="0">
                <a:solidFill>
                  <a:srgbClr val="FFFFFF"/>
                </a:solidFill>
                <a:latin typeface="Gill Sans MT" panose="020B0502020104020203" pitchFamily="34" charset="0"/>
              </a:rPr>
              <a:t>QUESTIONS?</a:t>
            </a:r>
            <a:endParaRPr lang="en-US" sz="3734" dirty="0">
              <a:solidFill>
                <a:srgbClr val="FFFFFF"/>
              </a:solidFill>
              <a:latin typeface="Gill Sans MT" panose="020B0502020104020203" pitchFamily="34" charset="0"/>
            </a:endParaRPr>
          </a:p>
        </p:txBody>
      </p:sp>
    </p:spTree>
    <p:extLst>
      <p:ext uri="{BB962C8B-B14F-4D97-AF65-F5344CB8AC3E}">
        <p14:creationId xmlns:p14="http://schemas.microsoft.com/office/powerpoint/2010/main" val="177984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7A497-EBFE-205B-E299-153F246215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0389C5-EC63-DFA1-9E72-4732827BF773}"/>
              </a:ext>
            </a:extLst>
          </p:cNvPr>
          <p:cNvSpPr/>
          <p:nvPr/>
        </p:nvSpPr>
        <p:spPr>
          <a:xfrm>
            <a:off x="0" y="6060631"/>
            <a:ext cx="12192000" cy="797370"/>
          </a:xfrm>
          <a:prstGeom prst="rect">
            <a:avLst/>
          </a:prstGeom>
          <a:gradFill flip="none" rotWithShape="1">
            <a:gsLst>
              <a:gs pos="100000">
                <a:srgbClr val="1F497D">
                  <a:shade val="30000"/>
                  <a:satMod val="115000"/>
                </a:srgbClr>
              </a:gs>
              <a:gs pos="50000">
                <a:srgbClr val="1F497D">
                  <a:shade val="67500"/>
                  <a:satMod val="115000"/>
                </a:srgbClr>
              </a:gs>
              <a:gs pos="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EBAD7EB-8946-74AC-150F-812B2F5E8617}"/>
              </a:ext>
            </a:extLst>
          </p:cNvPr>
          <p:cNvPicPr>
            <a:picLocks noChangeAspect="1"/>
          </p:cNvPicPr>
          <p:nvPr/>
        </p:nvPicPr>
        <p:blipFill>
          <a:blip r:embed="rId2"/>
          <a:srcRect/>
          <a:stretch>
            <a:fillRect/>
          </a:stretch>
        </p:blipFill>
        <p:spPr>
          <a:xfrm>
            <a:off x="9881120" y="6180709"/>
            <a:ext cx="2099207" cy="557214"/>
          </a:xfrm>
          <a:prstGeom prst="rect">
            <a:avLst/>
          </a:prstGeom>
        </p:spPr>
      </p:pic>
      <p:sp>
        <p:nvSpPr>
          <p:cNvPr id="4" name="TextBox 3">
            <a:extLst>
              <a:ext uri="{FF2B5EF4-FFF2-40B4-BE49-F238E27FC236}">
                <a16:creationId xmlns:a16="http://schemas.microsoft.com/office/drawing/2014/main" id="{0D3B6832-5E0B-AEA6-7972-80BFCA285E9C}"/>
              </a:ext>
            </a:extLst>
          </p:cNvPr>
          <p:cNvSpPr txBox="1"/>
          <p:nvPr/>
        </p:nvSpPr>
        <p:spPr>
          <a:xfrm>
            <a:off x="570812" y="433675"/>
            <a:ext cx="7450444" cy="472950"/>
          </a:xfrm>
          <a:prstGeom prst="rect">
            <a:avLst/>
          </a:prstGeom>
          <a:noFill/>
        </p:spPr>
        <p:txBody>
          <a:bodyPr wrap="square" lIns="0" tIns="0" rIns="0" bIns="0" rtlCol="0" anchor="t">
            <a:spAutoFit/>
          </a:bodyPr>
          <a:lstStyle/>
          <a:p>
            <a:pPr defTabSz="609630">
              <a:lnSpc>
                <a:spcPts val="3920"/>
              </a:lnSpc>
              <a:spcBef>
                <a:spcPct val="0"/>
              </a:spcBef>
            </a:pPr>
            <a:r>
              <a:rPr lang="en-US" sz="3200" dirty="0">
                <a:solidFill>
                  <a:srgbClr val="0A274C"/>
                </a:solidFill>
                <a:latin typeface="Gill Sans MT" panose="020B0502020104020203" pitchFamily="34" charset="0"/>
              </a:rPr>
              <a:t>In an election year, public perception matters</a:t>
            </a:r>
          </a:p>
        </p:txBody>
      </p:sp>
      <p:sp>
        <p:nvSpPr>
          <p:cNvPr id="11" name="TextBox 10">
            <a:extLst>
              <a:ext uri="{FF2B5EF4-FFF2-40B4-BE49-F238E27FC236}">
                <a16:creationId xmlns:a16="http://schemas.microsoft.com/office/drawing/2014/main" id="{2C15D779-BD30-8349-F1A2-B8998913D75C}"/>
              </a:ext>
            </a:extLst>
          </p:cNvPr>
          <p:cNvSpPr txBox="1"/>
          <p:nvPr/>
        </p:nvSpPr>
        <p:spPr>
          <a:xfrm>
            <a:off x="402830" y="1365759"/>
            <a:ext cx="10813039" cy="4979184"/>
          </a:xfrm>
          <a:prstGeom prst="rect">
            <a:avLst/>
          </a:prstGeom>
        </p:spPr>
        <p:txBody>
          <a:bodyPr wrap="square" lIns="0" tIns="0" rIns="0" bIns="0" rtlCol="0" anchor="t">
            <a:spAutoFit/>
          </a:bodyPr>
          <a:lstStyle/>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57% agree universities are important to the UK economy as a whole.</a:t>
            </a: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57% agree the government should provide additional support to students to help them with the cost of living. </a:t>
            </a: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But just 10% put students among the top 3 groups they would prioritise for support with the cost of living.</a:t>
            </a: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69% support maintenance loans always covering rents.</a:t>
            </a:r>
          </a:p>
          <a:p>
            <a:pPr marL="154101" lvl="1" defTabSz="609630">
              <a:lnSpc>
                <a:spcPts val="2613"/>
              </a:lnSpc>
            </a:pPr>
            <a:endParaRPr lang="en-GB" sz="2800" dirty="0">
              <a:solidFill>
                <a:srgbClr val="545454"/>
              </a:solidFill>
              <a:latin typeface="Gill Sans MT" panose="020B0502020104020203" pitchFamily="34" charset="0"/>
            </a:endParaRPr>
          </a:p>
          <a:p>
            <a:pPr marL="154101" lvl="1" defTabSz="609630">
              <a:lnSpc>
                <a:spcPts val="2613"/>
              </a:lnSpc>
            </a:pPr>
            <a:r>
              <a:rPr lang="en-GB" sz="2000" dirty="0">
                <a:solidFill>
                  <a:srgbClr val="545454"/>
                </a:solidFill>
                <a:latin typeface="Gill Sans MT" panose="020B0502020104020203" pitchFamily="34" charset="0"/>
              </a:rPr>
              <a:t>Source:  The UPP Foundation and Higher Education Policy Institute, published February 2023</a:t>
            </a: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US" sz="2000" dirty="0">
              <a:solidFill>
                <a:srgbClr val="545454"/>
              </a:solidFill>
              <a:latin typeface="Gill Sans MT" panose="020B0502020104020203" pitchFamily="34" charset="0"/>
            </a:endParaRPr>
          </a:p>
        </p:txBody>
      </p:sp>
    </p:spTree>
    <p:extLst>
      <p:ext uri="{BB962C8B-B14F-4D97-AF65-F5344CB8AC3E}">
        <p14:creationId xmlns:p14="http://schemas.microsoft.com/office/powerpoint/2010/main" val="324899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7A497-EBFE-205B-E299-153F246215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0389C5-EC63-DFA1-9E72-4732827BF773}"/>
              </a:ext>
            </a:extLst>
          </p:cNvPr>
          <p:cNvSpPr/>
          <p:nvPr/>
        </p:nvSpPr>
        <p:spPr>
          <a:xfrm>
            <a:off x="0" y="6060631"/>
            <a:ext cx="12192000" cy="797370"/>
          </a:xfrm>
          <a:prstGeom prst="rect">
            <a:avLst/>
          </a:prstGeom>
          <a:gradFill flip="none" rotWithShape="1">
            <a:gsLst>
              <a:gs pos="100000">
                <a:srgbClr val="1F497D">
                  <a:shade val="30000"/>
                  <a:satMod val="115000"/>
                </a:srgbClr>
              </a:gs>
              <a:gs pos="50000">
                <a:srgbClr val="1F497D">
                  <a:shade val="67500"/>
                  <a:satMod val="115000"/>
                </a:srgbClr>
              </a:gs>
              <a:gs pos="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EBAD7EB-8946-74AC-150F-812B2F5E8617}"/>
              </a:ext>
            </a:extLst>
          </p:cNvPr>
          <p:cNvPicPr>
            <a:picLocks noChangeAspect="1"/>
          </p:cNvPicPr>
          <p:nvPr/>
        </p:nvPicPr>
        <p:blipFill>
          <a:blip r:embed="rId2"/>
          <a:srcRect/>
          <a:stretch>
            <a:fillRect/>
          </a:stretch>
        </p:blipFill>
        <p:spPr>
          <a:xfrm>
            <a:off x="9881120" y="6180709"/>
            <a:ext cx="2099207" cy="557214"/>
          </a:xfrm>
          <a:prstGeom prst="rect">
            <a:avLst/>
          </a:prstGeom>
        </p:spPr>
      </p:pic>
      <p:sp>
        <p:nvSpPr>
          <p:cNvPr id="4" name="TextBox 3">
            <a:extLst>
              <a:ext uri="{FF2B5EF4-FFF2-40B4-BE49-F238E27FC236}">
                <a16:creationId xmlns:a16="http://schemas.microsoft.com/office/drawing/2014/main" id="{0D3B6832-5E0B-AEA6-7972-80BFCA285E9C}"/>
              </a:ext>
            </a:extLst>
          </p:cNvPr>
          <p:cNvSpPr txBox="1"/>
          <p:nvPr/>
        </p:nvSpPr>
        <p:spPr>
          <a:xfrm>
            <a:off x="570812" y="433675"/>
            <a:ext cx="7450444" cy="472950"/>
          </a:xfrm>
          <a:prstGeom prst="rect">
            <a:avLst/>
          </a:prstGeom>
          <a:noFill/>
        </p:spPr>
        <p:txBody>
          <a:bodyPr wrap="square" lIns="0" tIns="0" rIns="0" bIns="0" rtlCol="0" anchor="t">
            <a:spAutoFit/>
          </a:bodyPr>
          <a:lstStyle/>
          <a:p>
            <a:pPr defTabSz="609630">
              <a:lnSpc>
                <a:spcPts val="3920"/>
              </a:lnSpc>
              <a:spcBef>
                <a:spcPct val="0"/>
              </a:spcBef>
            </a:pPr>
            <a:r>
              <a:rPr lang="en-US" sz="3200" dirty="0">
                <a:solidFill>
                  <a:srgbClr val="0A274C"/>
                </a:solidFill>
                <a:latin typeface="Gill Sans MT" panose="020B0502020104020203" pitchFamily="34" charset="0"/>
              </a:rPr>
              <a:t>Pressure on </a:t>
            </a:r>
            <a:r>
              <a:rPr lang="en-US" sz="3200" dirty="0" err="1">
                <a:solidFill>
                  <a:srgbClr val="0A274C"/>
                </a:solidFill>
                <a:latin typeface="Gill Sans MT" panose="020B0502020104020203" pitchFamily="34" charset="0"/>
              </a:rPr>
              <a:t>Labour</a:t>
            </a:r>
            <a:r>
              <a:rPr lang="en-US" sz="3200" dirty="0">
                <a:solidFill>
                  <a:srgbClr val="0A274C"/>
                </a:solidFill>
                <a:latin typeface="Gill Sans MT" panose="020B0502020104020203" pitchFamily="34" charset="0"/>
              </a:rPr>
              <a:t> to deliver for students</a:t>
            </a:r>
          </a:p>
        </p:txBody>
      </p:sp>
      <p:sp>
        <p:nvSpPr>
          <p:cNvPr id="11" name="TextBox 10">
            <a:extLst>
              <a:ext uri="{FF2B5EF4-FFF2-40B4-BE49-F238E27FC236}">
                <a16:creationId xmlns:a16="http://schemas.microsoft.com/office/drawing/2014/main" id="{2C15D779-BD30-8349-F1A2-B8998913D75C}"/>
              </a:ext>
            </a:extLst>
          </p:cNvPr>
          <p:cNvSpPr txBox="1"/>
          <p:nvPr/>
        </p:nvSpPr>
        <p:spPr>
          <a:xfrm>
            <a:off x="402830" y="1365759"/>
            <a:ext cx="10813039" cy="5979457"/>
          </a:xfrm>
          <a:prstGeom prst="rect">
            <a:avLst/>
          </a:prstGeom>
        </p:spPr>
        <p:txBody>
          <a:bodyPr wrap="square" lIns="0" tIns="0" rIns="0" bIns="0" rtlCol="0" anchor="t">
            <a:spAutoFit/>
          </a:bodyPr>
          <a:lstStyle/>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85% of full-time UK undergraduate students expect to vote at the next general election.</a:t>
            </a: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46% of students say they would vote Labour, compared to 7% saying Conservative.</a:t>
            </a: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52% of students think living costs should be covered by targeted grants and top-up loans.</a:t>
            </a: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28% want Labour to scrap tuition fees, 38% want fees cut, and 20% want fees frozen.</a:t>
            </a:r>
          </a:p>
          <a:p>
            <a:pPr marL="154101" marR="0" lvl="1" indent="0" algn="l" defTabSz="609630" rtl="0" eaLnBrk="1" fontAlgn="auto" latinLnBrk="0" hangingPunct="1">
              <a:lnSpc>
                <a:spcPts val="2613"/>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45454"/>
              </a:solidFill>
              <a:effectLst/>
              <a:uLnTx/>
              <a:uFillTx/>
              <a:latin typeface="Gill Sans MT" panose="020B0502020104020203" pitchFamily="34" charset="0"/>
              <a:ea typeface="+mn-ea"/>
              <a:cs typeface="+mn-cs"/>
            </a:endParaRPr>
          </a:p>
          <a:p>
            <a:pPr marL="154101" marR="0" lvl="1" indent="0" algn="l" defTabSz="609630" rtl="0" eaLnBrk="1" fontAlgn="auto" latinLnBrk="0" hangingPunct="1">
              <a:lnSpc>
                <a:spcPts val="2613"/>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45454"/>
                </a:solidFill>
                <a:effectLst/>
                <a:uLnTx/>
                <a:uFillTx/>
                <a:latin typeface="Gill Sans MT" panose="020B0502020104020203" pitchFamily="34" charset="0"/>
                <a:ea typeface="+mn-ea"/>
                <a:cs typeface="+mn-cs"/>
              </a:rPr>
              <a:t>Source:  Higher Education Policy Institute, published May 2023</a:t>
            </a:r>
          </a:p>
          <a:p>
            <a:pPr marL="154101" lvl="1" defTabSz="609630">
              <a:lnSpc>
                <a:spcPts val="2613"/>
              </a:lnSpc>
            </a:pPr>
            <a:endParaRPr lang="en-GB" sz="2800" dirty="0">
              <a:solidFill>
                <a:srgbClr val="545454"/>
              </a:solidFill>
              <a:latin typeface="Gill Sans MT" panose="020B0502020104020203" pitchFamily="34" charset="0"/>
            </a:endParaRP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US" sz="2000" dirty="0">
              <a:solidFill>
                <a:srgbClr val="545454"/>
              </a:solidFill>
              <a:latin typeface="Gill Sans MT" panose="020B0502020104020203" pitchFamily="34" charset="0"/>
            </a:endParaRPr>
          </a:p>
        </p:txBody>
      </p:sp>
    </p:spTree>
    <p:extLst>
      <p:ext uri="{BB962C8B-B14F-4D97-AF65-F5344CB8AC3E}">
        <p14:creationId xmlns:p14="http://schemas.microsoft.com/office/powerpoint/2010/main" val="401976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7A497-EBFE-205B-E299-153F246215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0389C5-EC63-DFA1-9E72-4732827BF773}"/>
              </a:ext>
            </a:extLst>
          </p:cNvPr>
          <p:cNvSpPr/>
          <p:nvPr/>
        </p:nvSpPr>
        <p:spPr>
          <a:xfrm>
            <a:off x="0" y="6060631"/>
            <a:ext cx="12192000" cy="797370"/>
          </a:xfrm>
          <a:prstGeom prst="rect">
            <a:avLst/>
          </a:prstGeom>
          <a:gradFill flip="none" rotWithShape="1">
            <a:gsLst>
              <a:gs pos="100000">
                <a:srgbClr val="1F497D">
                  <a:shade val="30000"/>
                  <a:satMod val="115000"/>
                </a:srgbClr>
              </a:gs>
              <a:gs pos="50000">
                <a:srgbClr val="1F497D">
                  <a:shade val="67500"/>
                  <a:satMod val="115000"/>
                </a:srgbClr>
              </a:gs>
              <a:gs pos="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EBAD7EB-8946-74AC-150F-812B2F5E8617}"/>
              </a:ext>
            </a:extLst>
          </p:cNvPr>
          <p:cNvPicPr>
            <a:picLocks noChangeAspect="1"/>
          </p:cNvPicPr>
          <p:nvPr/>
        </p:nvPicPr>
        <p:blipFill>
          <a:blip r:embed="rId2"/>
          <a:srcRect/>
          <a:stretch>
            <a:fillRect/>
          </a:stretch>
        </p:blipFill>
        <p:spPr>
          <a:xfrm>
            <a:off x="9881120" y="6180709"/>
            <a:ext cx="2099207" cy="557214"/>
          </a:xfrm>
          <a:prstGeom prst="rect">
            <a:avLst/>
          </a:prstGeom>
        </p:spPr>
      </p:pic>
      <p:sp>
        <p:nvSpPr>
          <p:cNvPr id="4" name="TextBox 3">
            <a:extLst>
              <a:ext uri="{FF2B5EF4-FFF2-40B4-BE49-F238E27FC236}">
                <a16:creationId xmlns:a16="http://schemas.microsoft.com/office/drawing/2014/main" id="{0D3B6832-5E0B-AEA6-7972-80BFCA285E9C}"/>
              </a:ext>
            </a:extLst>
          </p:cNvPr>
          <p:cNvSpPr txBox="1"/>
          <p:nvPr/>
        </p:nvSpPr>
        <p:spPr>
          <a:xfrm>
            <a:off x="570812" y="433675"/>
            <a:ext cx="7450444" cy="472950"/>
          </a:xfrm>
          <a:prstGeom prst="rect">
            <a:avLst/>
          </a:prstGeom>
          <a:noFill/>
        </p:spPr>
        <p:txBody>
          <a:bodyPr wrap="square" lIns="0" tIns="0" rIns="0" bIns="0" rtlCol="0" anchor="t">
            <a:spAutoFit/>
          </a:bodyPr>
          <a:lstStyle/>
          <a:p>
            <a:pPr defTabSz="609630">
              <a:lnSpc>
                <a:spcPts val="3920"/>
              </a:lnSpc>
              <a:spcBef>
                <a:spcPct val="0"/>
              </a:spcBef>
            </a:pPr>
            <a:r>
              <a:rPr lang="en-US" sz="3200" dirty="0">
                <a:solidFill>
                  <a:srgbClr val="0A274C"/>
                </a:solidFill>
                <a:latin typeface="Gill Sans MT" panose="020B0502020104020203" pitchFamily="34" charset="0"/>
              </a:rPr>
              <a:t>What is </a:t>
            </a:r>
            <a:r>
              <a:rPr lang="en-US" sz="3200" dirty="0" err="1">
                <a:solidFill>
                  <a:srgbClr val="0A274C"/>
                </a:solidFill>
                <a:latin typeface="Gill Sans MT" panose="020B0502020104020203" pitchFamily="34" charset="0"/>
              </a:rPr>
              <a:t>Labour’s</a:t>
            </a:r>
            <a:r>
              <a:rPr lang="en-US" sz="3200" dirty="0">
                <a:solidFill>
                  <a:srgbClr val="0A274C"/>
                </a:solidFill>
                <a:latin typeface="Gill Sans MT" panose="020B0502020104020203" pitchFamily="34" charset="0"/>
              </a:rPr>
              <a:t> plan for Higher Education? </a:t>
            </a:r>
          </a:p>
        </p:txBody>
      </p:sp>
      <p:sp>
        <p:nvSpPr>
          <p:cNvPr id="11" name="TextBox 10">
            <a:extLst>
              <a:ext uri="{FF2B5EF4-FFF2-40B4-BE49-F238E27FC236}">
                <a16:creationId xmlns:a16="http://schemas.microsoft.com/office/drawing/2014/main" id="{2C15D779-BD30-8349-F1A2-B8998913D75C}"/>
              </a:ext>
            </a:extLst>
          </p:cNvPr>
          <p:cNvSpPr txBox="1"/>
          <p:nvPr/>
        </p:nvSpPr>
        <p:spPr>
          <a:xfrm>
            <a:off x="402830" y="1365759"/>
            <a:ext cx="10813039" cy="5646033"/>
          </a:xfrm>
          <a:prstGeom prst="rect">
            <a:avLst/>
          </a:prstGeom>
        </p:spPr>
        <p:txBody>
          <a:bodyPr wrap="square" lIns="0" tIns="0" rIns="0" bIns="0" rtlCol="0" anchor="t">
            <a:spAutoFit/>
          </a:bodyPr>
          <a:lstStyle/>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Pressure from students for change, but Labour recognise tight financial position. </a:t>
            </a: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Therefore, vague on plans for higher education.</a:t>
            </a: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Called for a “sustainable funding model” for universities.</a:t>
            </a: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Pledged to “fix” a “broken” tuition fees and loans system.</a:t>
            </a: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Fairer loans repayment system and pledged more “progressive” system to support students with the cost of living.</a:t>
            </a:r>
          </a:p>
          <a:p>
            <a:pPr marL="611301" lvl="1" indent="-457200" defTabSz="609630">
              <a:lnSpc>
                <a:spcPts val="2613"/>
              </a:lnSpc>
              <a:buFont typeface="Arial" panose="020B0604020202020204" pitchFamily="34" charset="0"/>
              <a:buChar char="•"/>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GB" sz="2800" dirty="0">
              <a:solidFill>
                <a:srgbClr val="545454"/>
              </a:solidFill>
              <a:latin typeface="Gill Sans MT" panose="020B0502020104020203" pitchFamily="34" charset="0"/>
            </a:endParaRP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US" sz="2000" dirty="0">
              <a:solidFill>
                <a:srgbClr val="545454"/>
              </a:solidFill>
              <a:latin typeface="Gill Sans MT" panose="020B0502020104020203" pitchFamily="34" charset="0"/>
            </a:endParaRPr>
          </a:p>
        </p:txBody>
      </p:sp>
    </p:spTree>
    <p:extLst>
      <p:ext uri="{BB962C8B-B14F-4D97-AF65-F5344CB8AC3E}">
        <p14:creationId xmlns:p14="http://schemas.microsoft.com/office/powerpoint/2010/main" val="27327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7A497-EBFE-205B-E299-153F246215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0389C5-EC63-DFA1-9E72-4732827BF773}"/>
              </a:ext>
            </a:extLst>
          </p:cNvPr>
          <p:cNvSpPr/>
          <p:nvPr/>
        </p:nvSpPr>
        <p:spPr>
          <a:xfrm>
            <a:off x="0" y="6060631"/>
            <a:ext cx="12192000" cy="797370"/>
          </a:xfrm>
          <a:prstGeom prst="rect">
            <a:avLst/>
          </a:prstGeom>
          <a:gradFill flip="none" rotWithShape="1">
            <a:gsLst>
              <a:gs pos="100000">
                <a:srgbClr val="1F497D">
                  <a:shade val="30000"/>
                  <a:satMod val="115000"/>
                </a:srgbClr>
              </a:gs>
              <a:gs pos="50000">
                <a:srgbClr val="1F497D">
                  <a:shade val="67500"/>
                  <a:satMod val="115000"/>
                </a:srgbClr>
              </a:gs>
              <a:gs pos="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EBAD7EB-8946-74AC-150F-812B2F5E8617}"/>
              </a:ext>
            </a:extLst>
          </p:cNvPr>
          <p:cNvPicPr>
            <a:picLocks noChangeAspect="1"/>
          </p:cNvPicPr>
          <p:nvPr/>
        </p:nvPicPr>
        <p:blipFill>
          <a:blip r:embed="rId2"/>
          <a:srcRect/>
          <a:stretch>
            <a:fillRect/>
          </a:stretch>
        </p:blipFill>
        <p:spPr>
          <a:xfrm>
            <a:off x="9881120" y="6180709"/>
            <a:ext cx="2099207" cy="557214"/>
          </a:xfrm>
          <a:prstGeom prst="rect">
            <a:avLst/>
          </a:prstGeom>
        </p:spPr>
      </p:pic>
      <p:sp>
        <p:nvSpPr>
          <p:cNvPr id="4" name="TextBox 3">
            <a:extLst>
              <a:ext uri="{FF2B5EF4-FFF2-40B4-BE49-F238E27FC236}">
                <a16:creationId xmlns:a16="http://schemas.microsoft.com/office/drawing/2014/main" id="{0D3B6832-5E0B-AEA6-7972-80BFCA285E9C}"/>
              </a:ext>
            </a:extLst>
          </p:cNvPr>
          <p:cNvSpPr txBox="1"/>
          <p:nvPr/>
        </p:nvSpPr>
        <p:spPr>
          <a:xfrm>
            <a:off x="570812" y="433675"/>
            <a:ext cx="7450444" cy="472950"/>
          </a:xfrm>
          <a:prstGeom prst="rect">
            <a:avLst/>
          </a:prstGeom>
          <a:noFill/>
        </p:spPr>
        <p:txBody>
          <a:bodyPr wrap="square" lIns="0" tIns="0" rIns="0" bIns="0" rtlCol="0" anchor="t">
            <a:spAutoFit/>
          </a:bodyPr>
          <a:lstStyle/>
          <a:p>
            <a:pPr defTabSz="609630">
              <a:lnSpc>
                <a:spcPts val="3920"/>
              </a:lnSpc>
              <a:spcBef>
                <a:spcPct val="0"/>
              </a:spcBef>
            </a:pPr>
            <a:r>
              <a:rPr lang="en-US" sz="3200" dirty="0">
                <a:solidFill>
                  <a:srgbClr val="0A274C"/>
                </a:solidFill>
                <a:latin typeface="Gill Sans MT" panose="020B0502020104020203" pitchFamily="34" charset="0"/>
              </a:rPr>
              <a:t>What’s driving the Conservatives?</a:t>
            </a:r>
          </a:p>
        </p:txBody>
      </p:sp>
      <p:sp>
        <p:nvSpPr>
          <p:cNvPr id="11" name="TextBox 10">
            <a:extLst>
              <a:ext uri="{FF2B5EF4-FFF2-40B4-BE49-F238E27FC236}">
                <a16:creationId xmlns:a16="http://schemas.microsoft.com/office/drawing/2014/main" id="{2C15D779-BD30-8349-F1A2-B8998913D75C}"/>
              </a:ext>
            </a:extLst>
          </p:cNvPr>
          <p:cNvSpPr txBox="1"/>
          <p:nvPr/>
        </p:nvSpPr>
        <p:spPr>
          <a:xfrm>
            <a:off x="402830" y="1365759"/>
            <a:ext cx="10813039" cy="4645759"/>
          </a:xfrm>
          <a:prstGeom prst="rect">
            <a:avLst/>
          </a:prstGeom>
        </p:spPr>
        <p:txBody>
          <a:bodyPr wrap="square" lIns="0" tIns="0" rIns="0" bIns="0" rtlCol="0" anchor="t">
            <a:spAutoFit/>
          </a:bodyPr>
          <a:lstStyle/>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Students not a core base of support for Conservatives, although they need to attract younger voters. </a:t>
            </a: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Conservatives now the most popular party only among the over-70s.</a:t>
            </a: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Pressure from the right – growing support for Reform UK risks Conservatives losing many seats.</a:t>
            </a: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800" dirty="0">
                <a:solidFill>
                  <a:srgbClr val="545454"/>
                </a:solidFill>
                <a:latin typeface="Gill Sans MT" panose="020B0502020104020203" pitchFamily="34" charset="0"/>
              </a:rPr>
              <a:t>As with Labour, if re-elected face difficult financial decisions. </a:t>
            </a:r>
          </a:p>
          <a:p>
            <a:pPr marL="611301" lvl="1" indent="-457200" defTabSz="609630">
              <a:lnSpc>
                <a:spcPts val="2613"/>
              </a:lnSpc>
              <a:buFont typeface="Arial" panose="020B0604020202020204" pitchFamily="34" charset="0"/>
              <a:buChar char="•"/>
            </a:pPr>
            <a:endParaRPr lang="en-GB" sz="2800" dirty="0">
              <a:solidFill>
                <a:srgbClr val="545454"/>
              </a:solidFill>
              <a:latin typeface="Gill Sans MT" panose="020B0502020104020203" pitchFamily="34" charset="0"/>
            </a:endParaRPr>
          </a:p>
          <a:p>
            <a:pPr marL="154101" lvl="1" defTabSz="609630">
              <a:lnSpc>
                <a:spcPts val="2613"/>
              </a:lnSpc>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GB" sz="28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US" sz="2000" dirty="0">
              <a:solidFill>
                <a:srgbClr val="545454"/>
              </a:solidFill>
              <a:latin typeface="Gill Sans MT" panose="020B0502020104020203" pitchFamily="34" charset="0"/>
            </a:endParaRPr>
          </a:p>
        </p:txBody>
      </p:sp>
    </p:spTree>
    <p:extLst>
      <p:ext uri="{BB962C8B-B14F-4D97-AF65-F5344CB8AC3E}">
        <p14:creationId xmlns:p14="http://schemas.microsoft.com/office/powerpoint/2010/main" val="36591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7A497-EBFE-205B-E299-153F246215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0389C5-EC63-DFA1-9E72-4732827BF773}"/>
              </a:ext>
            </a:extLst>
          </p:cNvPr>
          <p:cNvSpPr/>
          <p:nvPr/>
        </p:nvSpPr>
        <p:spPr>
          <a:xfrm>
            <a:off x="0" y="6060631"/>
            <a:ext cx="12192000" cy="797370"/>
          </a:xfrm>
          <a:prstGeom prst="rect">
            <a:avLst/>
          </a:prstGeom>
          <a:gradFill flip="none" rotWithShape="1">
            <a:gsLst>
              <a:gs pos="100000">
                <a:srgbClr val="1F497D">
                  <a:shade val="30000"/>
                  <a:satMod val="115000"/>
                </a:srgbClr>
              </a:gs>
              <a:gs pos="50000">
                <a:srgbClr val="1F497D">
                  <a:shade val="67500"/>
                  <a:satMod val="115000"/>
                </a:srgbClr>
              </a:gs>
              <a:gs pos="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EBAD7EB-8946-74AC-150F-812B2F5E8617}"/>
              </a:ext>
            </a:extLst>
          </p:cNvPr>
          <p:cNvPicPr>
            <a:picLocks noChangeAspect="1"/>
          </p:cNvPicPr>
          <p:nvPr/>
        </p:nvPicPr>
        <p:blipFill>
          <a:blip r:embed="rId2"/>
          <a:srcRect/>
          <a:stretch>
            <a:fillRect/>
          </a:stretch>
        </p:blipFill>
        <p:spPr>
          <a:xfrm>
            <a:off x="9881120" y="6180709"/>
            <a:ext cx="2099207" cy="557214"/>
          </a:xfrm>
          <a:prstGeom prst="rect">
            <a:avLst/>
          </a:prstGeom>
        </p:spPr>
      </p:pic>
      <p:sp>
        <p:nvSpPr>
          <p:cNvPr id="4" name="TextBox 3">
            <a:extLst>
              <a:ext uri="{FF2B5EF4-FFF2-40B4-BE49-F238E27FC236}">
                <a16:creationId xmlns:a16="http://schemas.microsoft.com/office/drawing/2014/main" id="{0D3B6832-5E0B-AEA6-7972-80BFCA285E9C}"/>
              </a:ext>
            </a:extLst>
          </p:cNvPr>
          <p:cNvSpPr txBox="1"/>
          <p:nvPr/>
        </p:nvSpPr>
        <p:spPr>
          <a:xfrm>
            <a:off x="570811" y="433675"/>
            <a:ext cx="9742232" cy="472950"/>
          </a:xfrm>
          <a:prstGeom prst="rect">
            <a:avLst/>
          </a:prstGeom>
          <a:noFill/>
        </p:spPr>
        <p:txBody>
          <a:bodyPr wrap="square" lIns="0" tIns="0" rIns="0" bIns="0" rtlCol="0" anchor="t">
            <a:spAutoFit/>
          </a:bodyPr>
          <a:lstStyle/>
          <a:p>
            <a:pPr defTabSz="609630">
              <a:lnSpc>
                <a:spcPts val="3920"/>
              </a:lnSpc>
              <a:spcBef>
                <a:spcPct val="0"/>
              </a:spcBef>
            </a:pPr>
            <a:r>
              <a:rPr lang="en-US" sz="3200" dirty="0">
                <a:solidFill>
                  <a:srgbClr val="0A274C"/>
                </a:solidFill>
                <a:latin typeface="Gill Sans MT" panose="020B0502020104020203" pitchFamily="34" charset="0"/>
              </a:rPr>
              <a:t>What are the Conservatives doing on Higher Education?</a:t>
            </a:r>
          </a:p>
        </p:txBody>
      </p:sp>
      <p:sp>
        <p:nvSpPr>
          <p:cNvPr id="11" name="TextBox 10">
            <a:extLst>
              <a:ext uri="{FF2B5EF4-FFF2-40B4-BE49-F238E27FC236}">
                <a16:creationId xmlns:a16="http://schemas.microsoft.com/office/drawing/2014/main" id="{2C15D779-BD30-8349-F1A2-B8998913D75C}"/>
              </a:ext>
            </a:extLst>
          </p:cNvPr>
          <p:cNvSpPr txBox="1"/>
          <p:nvPr/>
        </p:nvSpPr>
        <p:spPr>
          <a:xfrm>
            <a:off x="402830" y="1365759"/>
            <a:ext cx="10813039" cy="6335068"/>
          </a:xfrm>
          <a:prstGeom prst="rect">
            <a:avLst/>
          </a:prstGeom>
        </p:spPr>
        <p:txBody>
          <a:bodyPr wrap="square" lIns="0" tIns="0" rIns="0" bIns="0" rtlCol="0" anchor="t">
            <a:spAutoFit/>
          </a:bodyPr>
          <a:lstStyle/>
          <a:p>
            <a:pPr marL="611301" lvl="1" indent="-457200" defTabSz="609630">
              <a:lnSpc>
                <a:spcPts val="2613"/>
              </a:lnSpc>
              <a:buFont typeface="Arial" panose="020B0604020202020204" pitchFamily="34" charset="0"/>
              <a:buChar char="•"/>
            </a:pPr>
            <a:r>
              <a:rPr lang="en-GB" sz="2400" dirty="0">
                <a:solidFill>
                  <a:srgbClr val="545454"/>
                </a:solidFill>
                <a:latin typeface="Gill Sans MT" panose="020B0502020104020203" pitchFamily="34" charset="0"/>
              </a:rPr>
              <a:t>Tuition fees remain frozen in 2023/24.</a:t>
            </a:r>
          </a:p>
          <a:p>
            <a:pPr marL="611301" lvl="1" indent="-457200" defTabSz="609630">
              <a:lnSpc>
                <a:spcPts val="2613"/>
              </a:lnSpc>
              <a:buFont typeface="Arial" panose="020B0604020202020204" pitchFamily="34" charset="0"/>
              <a:buChar char="•"/>
            </a:pPr>
            <a:endParaRPr lang="en-GB" sz="24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400" dirty="0">
                <a:solidFill>
                  <a:srgbClr val="545454"/>
                </a:solidFill>
                <a:latin typeface="Gill Sans MT" panose="020B0502020104020203" pitchFamily="34" charset="0"/>
              </a:rPr>
              <a:t>Maximum loans and grants for student living and other costs and postgraduate loans increased by 2.5% for 2024/25 – a “cut in real terms” and “not enough for some to live on” says Martin Lewis.</a:t>
            </a:r>
          </a:p>
          <a:p>
            <a:pPr marL="154101" lvl="1" defTabSz="609630">
              <a:lnSpc>
                <a:spcPts val="2613"/>
              </a:lnSpc>
            </a:pPr>
            <a:endParaRPr lang="en-GB" sz="24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400" dirty="0">
                <a:solidFill>
                  <a:srgbClr val="545454"/>
                </a:solidFill>
                <a:latin typeface="Gill Sans MT" panose="020B0502020104020203" pitchFamily="34" charset="0"/>
              </a:rPr>
              <a:t>Goal of 600,000 international students a year by 2030 exceeded in 2020/21.</a:t>
            </a:r>
          </a:p>
          <a:p>
            <a:pPr marL="154101" lvl="1" defTabSz="609630">
              <a:lnSpc>
                <a:spcPts val="2613"/>
              </a:lnSpc>
            </a:pPr>
            <a:endParaRPr lang="en-GB" sz="24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400" dirty="0">
                <a:solidFill>
                  <a:srgbClr val="545454"/>
                </a:solidFill>
                <a:latin typeface="Gill Sans MT" panose="020B0502020104020203" pitchFamily="34" charset="0"/>
              </a:rPr>
              <a:t>Amidst pressure from the right of the party and Reform UK, preventing international students’ dependents coming to the UK.</a:t>
            </a:r>
          </a:p>
          <a:p>
            <a:pPr marL="154101" lvl="1" defTabSz="609630">
              <a:lnSpc>
                <a:spcPts val="2613"/>
              </a:lnSpc>
            </a:pPr>
            <a:endParaRPr lang="en-GB" sz="24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r>
              <a:rPr lang="en-GB" sz="2400" dirty="0">
                <a:solidFill>
                  <a:srgbClr val="545454"/>
                </a:solidFill>
                <a:latin typeface="Gill Sans MT" panose="020B0502020104020203" pitchFamily="34" charset="0"/>
              </a:rPr>
              <a:t>Reviewing the Graduate Visa route – Home Secretary concerned about it being “abused”.</a:t>
            </a:r>
          </a:p>
          <a:p>
            <a:pPr marL="611301" lvl="1" indent="-457200" defTabSz="609630">
              <a:lnSpc>
                <a:spcPts val="2613"/>
              </a:lnSpc>
              <a:buFont typeface="Arial" panose="020B0604020202020204" pitchFamily="34" charset="0"/>
              <a:buChar char="•"/>
            </a:pPr>
            <a:endParaRPr lang="en-GB" sz="24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GB" sz="2400" dirty="0">
              <a:solidFill>
                <a:srgbClr val="545454"/>
              </a:solidFill>
              <a:latin typeface="Gill Sans MT" panose="020B0502020104020203" pitchFamily="34" charset="0"/>
            </a:endParaRPr>
          </a:p>
          <a:p>
            <a:pPr marL="154101" lvl="1" defTabSz="609630">
              <a:lnSpc>
                <a:spcPts val="2613"/>
              </a:lnSpc>
            </a:pPr>
            <a:endParaRPr lang="en-GB" sz="24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GB" sz="24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GB" sz="2400" dirty="0">
              <a:solidFill>
                <a:srgbClr val="545454"/>
              </a:solidFill>
              <a:latin typeface="Gill Sans MT" panose="020B0502020104020203" pitchFamily="34" charset="0"/>
            </a:endParaRPr>
          </a:p>
          <a:p>
            <a:pPr marL="611301" lvl="1" indent="-457200" defTabSz="609630">
              <a:lnSpc>
                <a:spcPts val="2613"/>
              </a:lnSpc>
              <a:buFont typeface="Arial" panose="020B0604020202020204" pitchFamily="34" charset="0"/>
              <a:buChar char="•"/>
            </a:pPr>
            <a:endParaRPr lang="en-US" sz="2400" dirty="0">
              <a:solidFill>
                <a:srgbClr val="545454"/>
              </a:solidFill>
              <a:latin typeface="Gill Sans MT" panose="020B0502020104020203" pitchFamily="34" charset="0"/>
            </a:endParaRPr>
          </a:p>
        </p:txBody>
      </p:sp>
    </p:spTree>
    <p:extLst>
      <p:ext uri="{BB962C8B-B14F-4D97-AF65-F5344CB8AC3E}">
        <p14:creationId xmlns:p14="http://schemas.microsoft.com/office/powerpoint/2010/main" val="23523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7A497-EBFE-205B-E299-153F246215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0389C5-EC63-DFA1-9E72-4732827BF773}"/>
              </a:ext>
            </a:extLst>
          </p:cNvPr>
          <p:cNvSpPr/>
          <p:nvPr/>
        </p:nvSpPr>
        <p:spPr>
          <a:xfrm>
            <a:off x="0" y="6060631"/>
            <a:ext cx="12192000" cy="797370"/>
          </a:xfrm>
          <a:prstGeom prst="rect">
            <a:avLst/>
          </a:prstGeom>
          <a:gradFill flip="none" rotWithShape="1">
            <a:gsLst>
              <a:gs pos="100000">
                <a:srgbClr val="1F497D">
                  <a:shade val="30000"/>
                  <a:satMod val="115000"/>
                </a:srgbClr>
              </a:gs>
              <a:gs pos="50000">
                <a:srgbClr val="1F497D">
                  <a:shade val="67500"/>
                  <a:satMod val="115000"/>
                </a:srgbClr>
              </a:gs>
              <a:gs pos="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EBAD7EB-8946-74AC-150F-812B2F5E8617}"/>
              </a:ext>
            </a:extLst>
          </p:cNvPr>
          <p:cNvPicPr>
            <a:picLocks noChangeAspect="1"/>
          </p:cNvPicPr>
          <p:nvPr/>
        </p:nvPicPr>
        <p:blipFill>
          <a:blip r:embed="rId2"/>
          <a:srcRect/>
          <a:stretch>
            <a:fillRect/>
          </a:stretch>
        </p:blipFill>
        <p:spPr>
          <a:xfrm>
            <a:off x="9881120" y="6180709"/>
            <a:ext cx="2099207" cy="557214"/>
          </a:xfrm>
          <a:prstGeom prst="rect">
            <a:avLst/>
          </a:prstGeom>
        </p:spPr>
      </p:pic>
      <p:sp>
        <p:nvSpPr>
          <p:cNvPr id="11" name="TextBox 10">
            <a:extLst>
              <a:ext uri="{FF2B5EF4-FFF2-40B4-BE49-F238E27FC236}">
                <a16:creationId xmlns:a16="http://schemas.microsoft.com/office/drawing/2014/main" id="{2C15D779-BD30-8349-F1A2-B8998913D75C}"/>
              </a:ext>
            </a:extLst>
          </p:cNvPr>
          <p:cNvSpPr txBox="1"/>
          <p:nvPr/>
        </p:nvSpPr>
        <p:spPr>
          <a:xfrm>
            <a:off x="402830" y="1365759"/>
            <a:ext cx="10813039" cy="1311513"/>
          </a:xfrm>
          <a:prstGeom prst="rect">
            <a:avLst/>
          </a:prstGeom>
        </p:spPr>
        <p:txBody>
          <a:bodyPr wrap="square" lIns="0" tIns="0" rIns="0" bIns="0" rtlCol="0" anchor="t">
            <a:spAutoFit/>
          </a:bodyPr>
          <a:lstStyle/>
          <a:p>
            <a:pPr marL="154101" lvl="1" defTabSz="609630">
              <a:lnSpc>
                <a:spcPts val="2613"/>
              </a:lnSpc>
            </a:pPr>
            <a:endParaRPr lang="en-US" sz="2000" dirty="0">
              <a:solidFill>
                <a:srgbClr val="545454"/>
              </a:solidFill>
              <a:latin typeface="Gill Sans MT" panose="020B0502020104020203" pitchFamily="34" charset="0"/>
            </a:endParaRPr>
          </a:p>
          <a:p>
            <a:pPr marL="154101" lvl="1" algn="ctr" defTabSz="609630">
              <a:lnSpc>
                <a:spcPts val="2613"/>
              </a:lnSpc>
            </a:pPr>
            <a:endParaRPr lang="en-US" sz="2800" dirty="0">
              <a:solidFill>
                <a:srgbClr val="545454"/>
              </a:solidFill>
              <a:latin typeface="Gill Sans MT" panose="020B0502020104020203" pitchFamily="34" charset="0"/>
            </a:endParaRPr>
          </a:p>
          <a:p>
            <a:pPr marL="154101" lvl="1" algn="ctr" defTabSz="609630">
              <a:lnSpc>
                <a:spcPts val="2613"/>
              </a:lnSpc>
            </a:pPr>
            <a:r>
              <a:rPr lang="en-US" sz="3600" b="1" dirty="0">
                <a:solidFill>
                  <a:srgbClr val="545454"/>
                </a:solidFill>
                <a:latin typeface="Gill Sans MT" panose="020B0502020104020203" pitchFamily="34" charset="0"/>
              </a:rPr>
              <a:t>Renters (Reform) Bill</a:t>
            </a:r>
          </a:p>
          <a:p>
            <a:pPr marL="611301" lvl="2" defTabSz="609630">
              <a:lnSpc>
                <a:spcPts val="2613"/>
              </a:lnSpc>
            </a:pPr>
            <a:endParaRPr lang="en-US" sz="2000" dirty="0">
              <a:solidFill>
                <a:srgbClr val="545454"/>
              </a:solidFill>
              <a:latin typeface="Gill Sans MT" panose="020B0502020104020203" pitchFamily="34" charset="0"/>
            </a:endParaRPr>
          </a:p>
        </p:txBody>
      </p:sp>
    </p:spTree>
    <p:extLst>
      <p:ext uri="{BB962C8B-B14F-4D97-AF65-F5344CB8AC3E}">
        <p14:creationId xmlns:p14="http://schemas.microsoft.com/office/powerpoint/2010/main" val="3049836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7A497-EBFE-205B-E299-153F246215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0389C5-EC63-DFA1-9E72-4732827BF773}"/>
              </a:ext>
            </a:extLst>
          </p:cNvPr>
          <p:cNvSpPr/>
          <p:nvPr/>
        </p:nvSpPr>
        <p:spPr>
          <a:xfrm>
            <a:off x="0" y="6060631"/>
            <a:ext cx="12192000" cy="797370"/>
          </a:xfrm>
          <a:prstGeom prst="rect">
            <a:avLst/>
          </a:prstGeom>
          <a:gradFill flip="none" rotWithShape="1">
            <a:gsLst>
              <a:gs pos="100000">
                <a:srgbClr val="1F497D">
                  <a:shade val="30000"/>
                  <a:satMod val="115000"/>
                </a:srgbClr>
              </a:gs>
              <a:gs pos="50000">
                <a:srgbClr val="1F497D">
                  <a:shade val="67500"/>
                  <a:satMod val="115000"/>
                </a:srgbClr>
              </a:gs>
              <a:gs pos="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EBAD7EB-8946-74AC-150F-812B2F5E8617}"/>
              </a:ext>
            </a:extLst>
          </p:cNvPr>
          <p:cNvPicPr>
            <a:picLocks noChangeAspect="1"/>
          </p:cNvPicPr>
          <p:nvPr/>
        </p:nvPicPr>
        <p:blipFill>
          <a:blip r:embed="rId2"/>
          <a:srcRect/>
          <a:stretch>
            <a:fillRect/>
          </a:stretch>
        </p:blipFill>
        <p:spPr>
          <a:xfrm>
            <a:off x="9881120" y="6180709"/>
            <a:ext cx="2099207" cy="557214"/>
          </a:xfrm>
          <a:prstGeom prst="rect">
            <a:avLst/>
          </a:prstGeom>
        </p:spPr>
      </p:pic>
      <p:sp>
        <p:nvSpPr>
          <p:cNvPr id="4" name="TextBox 3">
            <a:extLst>
              <a:ext uri="{FF2B5EF4-FFF2-40B4-BE49-F238E27FC236}">
                <a16:creationId xmlns:a16="http://schemas.microsoft.com/office/drawing/2014/main" id="{0D3B6832-5E0B-AEA6-7972-80BFCA285E9C}"/>
              </a:ext>
            </a:extLst>
          </p:cNvPr>
          <p:cNvSpPr txBox="1"/>
          <p:nvPr/>
        </p:nvSpPr>
        <p:spPr>
          <a:xfrm>
            <a:off x="570812" y="433675"/>
            <a:ext cx="6848559" cy="472950"/>
          </a:xfrm>
          <a:prstGeom prst="rect">
            <a:avLst/>
          </a:prstGeom>
          <a:noFill/>
        </p:spPr>
        <p:txBody>
          <a:bodyPr wrap="square" lIns="0" tIns="0" rIns="0" bIns="0" rtlCol="0" anchor="t">
            <a:spAutoFit/>
          </a:bodyPr>
          <a:lstStyle/>
          <a:p>
            <a:pPr defTabSz="609630">
              <a:lnSpc>
                <a:spcPts val="3920"/>
              </a:lnSpc>
              <a:spcBef>
                <a:spcPct val="0"/>
              </a:spcBef>
            </a:pPr>
            <a:r>
              <a:rPr lang="en-US" sz="3200" dirty="0">
                <a:solidFill>
                  <a:srgbClr val="0A274C"/>
                </a:solidFill>
                <a:latin typeface="Gill Sans MT" panose="020B0502020104020203" pitchFamily="34" charset="0"/>
              </a:rPr>
              <a:t>Why do we have this Bill?</a:t>
            </a:r>
          </a:p>
        </p:txBody>
      </p:sp>
      <p:sp>
        <p:nvSpPr>
          <p:cNvPr id="11" name="TextBox 10">
            <a:extLst>
              <a:ext uri="{FF2B5EF4-FFF2-40B4-BE49-F238E27FC236}">
                <a16:creationId xmlns:a16="http://schemas.microsoft.com/office/drawing/2014/main" id="{2C15D779-BD30-8349-F1A2-B8998913D75C}"/>
              </a:ext>
            </a:extLst>
          </p:cNvPr>
          <p:cNvSpPr txBox="1"/>
          <p:nvPr/>
        </p:nvSpPr>
        <p:spPr>
          <a:xfrm>
            <a:off x="402830" y="1365759"/>
            <a:ext cx="10813039" cy="3312061"/>
          </a:xfrm>
          <a:prstGeom prst="rect">
            <a:avLst/>
          </a:prstGeom>
        </p:spPr>
        <p:txBody>
          <a:bodyPr wrap="square" lIns="0" tIns="0" rIns="0" bIns="0" rtlCol="0" anchor="t">
            <a:spAutoFit/>
          </a:bodyPr>
          <a:lstStyle/>
          <a:p>
            <a:pPr marL="154101" lvl="1" defTabSz="609630">
              <a:lnSpc>
                <a:spcPts val="2613"/>
              </a:lnSpc>
            </a:pPr>
            <a:endParaRPr lang="en-US" sz="2000" dirty="0">
              <a:solidFill>
                <a:srgbClr val="545454"/>
              </a:solidFill>
              <a:latin typeface="Gill Sans MT" panose="020B0502020104020203" pitchFamily="34" charset="0"/>
            </a:endParaRPr>
          </a:p>
          <a:p>
            <a:pPr marL="154101" lvl="1" algn="ctr" defTabSz="609630">
              <a:lnSpc>
                <a:spcPts val="2613"/>
              </a:lnSpc>
            </a:pPr>
            <a:endParaRPr lang="en-US" sz="2800" dirty="0">
              <a:solidFill>
                <a:srgbClr val="545454"/>
              </a:solidFill>
              <a:latin typeface="Gill Sans MT" panose="020B0502020104020203" pitchFamily="34" charset="0"/>
            </a:endParaRPr>
          </a:p>
          <a:p>
            <a:pPr marL="154101" lvl="1" algn="ctr" defTabSz="609630">
              <a:lnSpc>
                <a:spcPts val="2613"/>
              </a:lnSpc>
            </a:pPr>
            <a:r>
              <a:rPr lang="en-US" sz="2800" dirty="0">
                <a:solidFill>
                  <a:srgbClr val="545454"/>
                </a:solidFill>
                <a:latin typeface="Gill Sans MT" panose="020B0502020104020203" pitchFamily="34" charset="0"/>
              </a:rPr>
              <a:t>“We will bring in a Better Deal for Renters, including abolishing ‘no fault’ evictions and only requiring one ‘lifetime’ deposit which moves with the tenant. This will create a fairer rental market: if you’re a tenant, you will be protected from revenge evictions and rogue landlords, and if you’re one of the many good landlords, we will strengthen your rights of possession.”	</a:t>
            </a:r>
          </a:p>
          <a:p>
            <a:pPr marL="154101" lvl="1" algn="ctr" defTabSz="609630">
              <a:lnSpc>
                <a:spcPts val="2613"/>
              </a:lnSpc>
            </a:pPr>
            <a:r>
              <a:rPr lang="en-US" sz="2800" b="1" dirty="0">
                <a:solidFill>
                  <a:srgbClr val="545454"/>
                </a:solidFill>
                <a:latin typeface="Gill Sans MT" panose="020B0502020104020203" pitchFamily="34" charset="0"/>
              </a:rPr>
              <a:t>Conservative Party Manifesto for 2019 General Election</a:t>
            </a:r>
          </a:p>
          <a:p>
            <a:pPr marL="611301" lvl="2" defTabSz="609630">
              <a:lnSpc>
                <a:spcPts val="2613"/>
              </a:lnSpc>
            </a:pPr>
            <a:endParaRPr lang="en-US" sz="2000" dirty="0">
              <a:solidFill>
                <a:srgbClr val="545454"/>
              </a:solidFill>
              <a:latin typeface="Gill Sans MT" panose="020B0502020104020203" pitchFamily="34" charset="0"/>
            </a:endParaRPr>
          </a:p>
        </p:txBody>
      </p:sp>
    </p:spTree>
    <p:extLst>
      <p:ext uri="{BB962C8B-B14F-4D97-AF65-F5344CB8AC3E}">
        <p14:creationId xmlns:p14="http://schemas.microsoft.com/office/powerpoint/2010/main" val="377928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4F703-DFE4-AE52-BE6B-8B80B9E617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BFE21E-5744-6B9B-A72F-EAFA8F6BE349}"/>
              </a:ext>
            </a:extLst>
          </p:cNvPr>
          <p:cNvSpPr/>
          <p:nvPr/>
        </p:nvSpPr>
        <p:spPr>
          <a:xfrm>
            <a:off x="0" y="6060631"/>
            <a:ext cx="12192000" cy="797370"/>
          </a:xfrm>
          <a:prstGeom prst="rect">
            <a:avLst/>
          </a:prstGeom>
          <a:gradFill flip="none" rotWithShape="1">
            <a:gsLst>
              <a:gs pos="100000">
                <a:srgbClr val="1F497D">
                  <a:shade val="30000"/>
                  <a:satMod val="115000"/>
                </a:srgbClr>
              </a:gs>
              <a:gs pos="50000">
                <a:srgbClr val="1F497D">
                  <a:shade val="67500"/>
                  <a:satMod val="115000"/>
                </a:srgbClr>
              </a:gs>
              <a:gs pos="0">
                <a:schemeClr val="tx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56522619-84F0-0AE4-33FC-E52A8FE33FE8}"/>
              </a:ext>
            </a:extLst>
          </p:cNvPr>
          <p:cNvPicPr>
            <a:picLocks noChangeAspect="1"/>
          </p:cNvPicPr>
          <p:nvPr/>
        </p:nvPicPr>
        <p:blipFill>
          <a:blip r:embed="rId2"/>
          <a:srcRect/>
          <a:stretch>
            <a:fillRect/>
          </a:stretch>
        </p:blipFill>
        <p:spPr>
          <a:xfrm>
            <a:off x="9881120" y="6180709"/>
            <a:ext cx="2099207" cy="557214"/>
          </a:xfrm>
          <a:prstGeom prst="rect">
            <a:avLst/>
          </a:prstGeom>
        </p:spPr>
      </p:pic>
      <p:sp>
        <p:nvSpPr>
          <p:cNvPr id="4" name="TextBox 3">
            <a:extLst>
              <a:ext uri="{FF2B5EF4-FFF2-40B4-BE49-F238E27FC236}">
                <a16:creationId xmlns:a16="http://schemas.microsoft.com/office/drawing/2014/main" id="{FECCC615-8F02-189C-6C62-6AA8F513F9AD}"/>
              </a:ext>
            </a:extLst>
          </p:cNvPr>
          <p:cNvSpPr txBox="1"/>
          <p:nvPr/>
        </p:nvSpPr>
        <p:spPr>
          <a:xfrm>
            <a:off x="570812" y="433675"/>
            <a:ext cx="6848559" cy="472950"/>
          </a:xfrm>
          <a:prstGeom prst="rect">
            <a:avLst/>
          </a:prstGeom>
          <a:noFill/>
        </p:spPr>
        <p:txBody>
          <a:bodyPr wrap="square" lIns="0" tIns="0" rIns="0" bIns="0" rtlCol="0" anchor="t">
            <a:spAutoFit/>
          </a:bodyPr>
          <a:lstStyle/>
          <a:p>
            <a:pPr defTabSz="609630">
              <a:lnSpc>
                <a:spcPts val="3920"/>
              </a:lnSpc>
              <a:spcBef>
                <a:spcPct val="0"/>
              </a:spcBef>
            </a:pPr>
            <a:r>
              <a:rPr lang="en-US" sz="3200" dirty="0">
                <a:solidFill>
                  <a:srgbClr val="0A274C"/>
                </a:solidFill>
                <a:latin typeface="Gill Sans MT" panose="020B0502020104020203" pitchFamily="34" charset="0"/>
              </a:rPr>
              <a:t>Bill published last year</a:t>
            </a:r>
          </a:p>
        </p:txBody>
      </p:sp>
      <p:sp>
        <p:nvSpPr>
          <p:cNvPr id="11" name="TextBox 10">
            <a:extLst>
              <a:ext uri="{FF2B5EF4-FFF2-40B4-BE49-F238E27FC236}">
                <a16:creationId xmlns:a16="http://schemas.microsoft.com/office/drawing/2014/main" id="{5E746E13-9FED-F52C-C1E7-2FCB41786BF4}"/>
              </a:ext>
            </a:extLst>
          </p:cNvPr>
          <p:cNvSpPr txBox="1"/>
          <p:nvPr/>
        </p:nvSpPr>
        <p:spPr>
          <a:xfrm>
            <a:off x="402830" y="1365759"/>
            <a:ext cx="10813039" cy="4645759"/>
          </a:xfrm>
          <a:prstGeom prst="rect">
            <a:avLst/>
          </a:prstGeom>
        </p:spPr>
        <p:txBody>
          <a:bodyPr wrap="square" lIns="0" tIns="0" rIns="0" bIns="0" rtlCol="0" anchor="t">
            <a:spAutoFit/>
          </a:bodyPr>
          <a:lstStyle/>
          <a:p>
            <a:pPr marL="154101" lvl="1" defTabSz="609630">
              <a:lnSpc>
                <a:spcPts val="2613"/>
              </a:lnSpc>
            </a:pPr>
            <a:endParaRPr lang="en-US" sz="2800" dirty="0">
              <a:solidFill>
                <a:srgbClr val="545454"/>
              </a:solidFill>
              <a:latin typeface="Gill Sans MT" panose="020B0502020104020203" pitchFamily="34" charset="0"/>
            </a:endParaRPr>
          </a:p>
          <a:p>
            <a:pPr marL="154101" lvl="1" algn="ctr" defTabSz="609630">
              <a:lnSpc>
                <a:spcPts val="2613"/>
              </a:lnSpc>
            </a:pPr>
            <a:r>
              <a:rPr lang="en-US" sz="2800" dirty="0">
                <a:solidFill>
                  <a:srgbClr val="545454"/>
                </a:solidFill>
                <a:latin typeface="Gill Sans MT" panose="020B0502020104020203" pitchFamily="34" charset="0"/>
              </a:rPr>
              <a:t>“Our new laws introduced to Parliament today will support the vast majority of responsible landlords who provide quality homes to their tenants, while delivering our manifesto commitment to abolish Section 21 ‘no-fault’ evictions.”</a:t>
            </a:r>
          </a:p>
          <a:p>
            <a:pPr marL="154101" lvl="1" algn="ctr" defTabSz="609630">
              <a:lnSpc>
                <a:spcPts val="2613"/>
              </a:lnSpc>
            </a:pPr>
            <a:endParaRPr lang="en-US" sz="2800" dirty="0">
              <a:solidFill>
                <a:srgbClr val="545454"/>
              </a:solidFill>
              <a:latin typeface="Gill Sans MT" panose="020B0502020104020203" pitchFamily="34" charset="0"/>
            </a:endParaRPr>
          </a:p>
          <a:p>
            <a:pPr marL="154101" lvl="1" algn="ctr" defTabSz="609630">
              <a:lnSpc>
                <a:spcPts val="2613"/>
              </a:lnSpc>
            </a:pPr>
            <a:r>
              <a:rPr lang="en-US" sz="2800" dirty="0">
                <a:solidFill>
                  <a:srgbClr val="545454"/>
                </a:solidFill>
                <a:latin typeface="Gill Sans MT" panose="020B0502020104020203" pitchFamily="34" charset="0"/>
              </a:rPr>
              <a:t>“This will ensure that everyone can live somewhere which is decent, safe and secure – a place they’re truly proud to call home.”</a:t>
            </a:r>
          </a:p>
          <a:p>
            <a:pPr marL="154101" lvl="1" algn="ctr" defTabSz="609630">
              <a:lnSpc>
                <a:spcPts val="2613"/>
              </a:lnSpc>
            </a:pPr>
            <a:endParaRPr lang="en-US" sz="2800" dirty="0">
              <a:solidFill>
                <a:srgbClr val="545454"/>
              </a:solidFill>
              <a:latin typeface="Gill Sans MT" panose="020B0502020104020203" pitchFamily="34" charset="0"/>
            </a:endParaRPr>
          </a:p>
          <a:p>
            <a:pPr marL="154101" lvl="1" algn="ctr" defTabSz="609630">
              <a:lnSpc>
                <a:spcPts val="2613"/>
              </a:lnSpc>
            </a:pPr>
            <a:r>
              <a:rPr lang="en-US" sz="2800" b="1" dirty="0">
                <a:solidFill>
                  <a:srgbClr val="545454"/>
                </a:solidFill>
                <a:latin typeface="Gill Sans MT" panose="020B0502020104020203" pitchFamily="34" charset="0"/>
              </a:rPr>
              <a:t>Michael Gove MP, Housing Secretary following publication of the Renters (Reform) Bill was published on 17</a:t>
            </a:r>
            <a:r>
              <a:rPr lang="en-US" sz="2800" b="1" baseline="30000" dirty="0">
                <a:solidFill>
                  <a:srgbClr val="545454"/>
                </a:solidFill>
                <a:latin typeface="Gill Sans MT" panose="020B0502020104020203" pitchFamily="34" charset="0"/>
              </a:rPr>
              <a:t>th</a:t>
            </a:r>
            <a:r>
              <a:rPr lang="en-US" sz="2800" b="1" dirty="0">
                <a:solidFill>
                  <a:srgbClr val="545454"/>
                </a:solidFill>
                <a:latin typeface="Gill Sans MT" panose="020B0502020104020203" pitchFamily="34" charset="0"/>
              </a:rPr>
              <a:t> May 2023.</a:t>
            </a:r>
          </a:p>
          <a:p>
            <a:pPr marL="154101" lvl="1" algn="ctr" defTabSz="609630">
              <a:lnSpc>
                <a:spcPts val="2613"/>
              </a:lnSpc>
            </a:pPr>
            <a:endParaRPr lang="en-US" sz="2800" dirty="0">
              <a:solidFill>
                <a:srgbClr val="545454"/>
              </a:solidFill>
              <a:latin typeface="Gill Sans MT" panose="020B0502020104020203" pitchFamily="34" charset="0"/>
            </a:endParaRPr>
          </a:p>
          <a:p>
            <a:pPr marL="154101" lvl="1" defTabSz="609630">
              <a:lnSpc>
                <a:spcPts val="2613"/>
              </a:lnSpc>
            </a:pPr>
            <a:endParaRPr lang="en-US" sz="2000" dirty="0">
              <a:solidFill>
                <a:srgbClr val="545454"/>
              </a:solidFill>
              <a:latin typeface="Gill Sans MT" panose="020B0502020104020203" pitchFamily="34" charset="0"/>
            </a:endParaRPr>
          </a:p>
          <a:p>
            <a:pPr marL="154101" lvl="1" defTabSz="609630">
              <a:lnSpc>
                <a:spcPts val="2613"/>
              </a:lnSpc>
            </a:pPr>
            <a:r>
              <a:rPr lang="en-US" sz="2000" dirty="0">
                <a:solidFill>
                  <a:srgbClr val="545454"/>
                </a:solidFill>
                <a:latin typeface="Gill Sans MT" panose="020B0502020104020203" pitchFamily="34" charset="0"/>
              </a:rPr>
              <a:t> </a:t>
            </a:r>
          </a:p>
        </p:txBody>
      </p:sp>
    </p:spTree>
    <p:extLst>
      <p:ext uri="{BB962C8B-B14F-4D97-AF65-F5344CB8AC3E}">
        <p14:creationId xmlns:p14="http://schemas.microsoft.com/office/powerpoint/2010/main" val="16341193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tems xmlns="4da4cccf-ec5b-4abb-9ef9-18c1da73c580" xsi:nil="true"/>
    <MediaLengthInSeconds xmlns="4da4cccf-ec5b-4abb-9ef9-18c1da73c580" xsi:nil="true"/>
    <lcf76f155ced4ddcb4097134ff3c332f xmlns="4da4cccf-ec5b-4abb-9ef9-18c1da73c580">
      <Terms xmlns="http://schemas.microsoft.com/office/infopath/2007/PartnerControls"/>
    </lcf76f155ced4ddcb4097134ff3c332f>
    <TaxCatchAll xmlns="241186af-8095-478a-88ae-fa98b61ab8b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D2B766C9BCAD4FA9CC45778B0D973A" ma:contentTypeVersion="16" ma:contentTypeDescription="Create a new document." ma:contentTypeScope="" ma:versionID="7a5b74a0c851522748f953c698cfb367">
  <xsd:schema xmlns:xsd="http://www.w3.org/2001/XMLSchema" xmlns:xs="http://www.w3.org/2001/XMLSchema" xmlns:p="http://schemas.microsoft.com/office/2006/metadata/properties" xmlns:ns2="4da4cccf-ec5b-4abb-9ef9-18c1da73c580" xmlns:ns3="241186af-8095-478a-88ae-fa98b61ab8bb" targetNamespace="http://schemas.microsoft.com/office/2006/metadata/properties" ma:root="true" ma:fieldsID="179ad3f8e36c038b48f81683767d538b" ns2:_="" ns3:_="">
    <xsd:import namespace="4da4cccf-ec5b-4abb-9ef9-18c1da73c580"/>
    <xsd:import namespace="241186af-8095-478a-88ae-fa98b61ab8b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Item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4cccf-ec5b-4abb-9ef9-18c1da73c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Items" ma:index="11" nillable="true" ma:displayName="Items" ma:format="Dropdown" ma:internalName="Items" ma:percentage="FALSE">
      <xsd:simpleType>
        <xsd:restriction base="dms:Number"/>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6ba61a7-4662-45fa-ad25-13bcd40aa2a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1186af-8095-478a-88ae-fa98b61ab8b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63e36f7-95a3-43d6-a714-4ecad91daf5e}" ma:internalName="TaxCatchAll" ma:showField="CatchAllData" ma:web="241186af-8095-478a-88ae-fa98b61ab8b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C05EF7-3A45-4743-BB8C-CEAD501318EB}">
  <ds:schemaRefs>
    <ds:schemaRef ds:uri="http://schemas.microsoft.com/sharepoint/v3/contenttype/forms"/>
  </ds:schemaRefs>
</ds:datastoreItem>
</file>

<file path=customXml/itemProps2.xml><?xml version="1.0" encoding="utf-8"?>
<ds:datastoreItem xmlns:ds="http://schemas.openxmlformats.org/officeDocument/2006/customXml" ds:itemID="{23471720-23A9-4D02-9B44-0B049D5CEB7C}">
  <ds:schemaRefs>
    <ds:schemaRef ds:uri="http://schemas.microsoft.com/office/2006/metadata/properties"/>
    <ds:schemaRef ds:uri="http://schemas.microsoft.com/office/infopath/2007/PartnerControls"/>
    <ds:schemaRef ds:uri="4da4cccf-ec5b-4abb-9ef9-18c1da73c580"/>
    <ds:schemaRef ds:uri="241186af-8095-478a-88ae-fa98b61ab8bb"/>
  </ds:schemaRefs>
</ds:datastoreItem>
</file>

<file path=customXml/itemProps3.xml><?xml version="1.0" encoding="utf-8"?>
<ds:datastoreItem xmlns:ds="http://schemas.openxmlformats.org/officeDocument/2006/customXml" ds:itemID="{C5B1E6DD-A531-464F-BC36-1BBCA43BCA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a4cccf-ec5b-4abb-9ef9-18c1da73c580"/>
    <ds:schemaRef ds:uri="241186af-8095-478a-88ae-fa98b61ab8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499</TotalTime>
  <Words>1067</Words>
  <Application>Microsoft Office PowerPoint</Application>
  <PresentationFormat>Widescreen</PresentationFormat>
  <Paragraphs>165</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 MT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Victoria Tolmie-Loverseed</cp:lastModifiedBy>
  <cp:revision>5</cp:revision>
  <dcterms:created xsi:type="dcterms:W3CDTF">2021-02-22T14:03:59Z</dcterms:created>
  <dcterms:modified xsi:type="dcterms:W3CDTF">2024-03-19T14:37:33Z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0x01010026D2B766C9BCAD4FA9CC45778B0D973A</vt:lpwstr>
  </property>
  <property fmtid="{D5CDD505-2E9C-101B-9397-08002B2CF9AE}" pid="3" name="Order">
    <vt:r8>12885200</vt:r8>
  </property>
  <property fmtid="{D5CDD505-2E9C-101B-9397-08002B2CF9AE}" pid="4" name="TriggerFlowInfo">
    <vt:lpwstr/>
  </property>
  <property fmtid="{D5CDD505-2E9C-101B-9397-08002B2CF9AE}" pid="5" name="ComplianceAssetId">
    <vt:lpwstr/>
  </property>
  <property fmtid="{D5CDD505-2E9C-101B-9397-08002B2CF9AE}" pid="6" name="_activity">
    <vt:lpwstr>{"FileActivityType":"6","FileActivityTimeStamp":"2022-12-08T12:08:34.380Z","FileActivityUsersOnPage":[{"DisplayName":"PAC","Id":"admin933351@publicaffairsco.com"}],"FileActivityNavigationId":null}</vt:lpwstr>
  </property>
  <property fmtid="{D5CDD505-2E9C-101B-9397-08002B2CF9AE}" pid="7" name="_ExtendedDescription">
    <vt:lpwstr/>
  </property>
  <property fmtid="{D5CDD505-2E9C-101B-9397-08002B2CF9AE}" pid="8" name="MediaServiceImageTags">
    <vt:lpwstr/>
  </property>
</Properties>
</file>